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4.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315" r:id="rId2"/>
    <p:sldId id="303" r:id="rId3"/>
    <p:sldId id="316" r:id="rId4"/>
    <p:sldId id="318" r:id="rId5"/>
    <p:sldId id="330" r:id="rId6"/>
    <p:sldId id="319" r:id="rId7"/>
    <p:sldId id="312" r:id="rId8"/>
    <p:sldId id="320" r:id="rId9"/>
    <p:sldId id="304" r:id="rId10"/>
    <p:sldId id="322" r:id="rId11"/>
    <p:sldId id="323" r:id="rId12"/>
    <p:sldId id="325" r:id="rId13"/>
    <p:sldId id="324" r:id="rId14"/>
    <p:sldId id="326" r:id="rId15"/>
    <p:sldId id="334" r:id="rId16"/>
    <p:sldId id="327" r:id="rId17"/>
    <p:sldId id="335" r:id="rId18"/>
    <p:sldId id="333" r:id="rId19"/>
  </p:sldIdLst>
  <p:sldSz cx="12192000" cy="6858000"/>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174"/>
    <a:srgbClr val="073070"/>
    <a:srgbClr val="456494"/>
    <a:srgbClr val="488F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02" autoAdjust="0"/>
    <p:restoredTop sz="94103" autoAdjust="0"/>
  </p:normalViewPr>
  <p:slideViewPr>
    <p:cSldViewPr snapToGrid="0" snapToObjects="1">
      <p:cViewPr varScale="1">
        <p:scale>
          <a:sx n="114" d="100"/>
          <a:sy n="114" d="100"/>
        </p:scale>
        <p:origin x="132" y="24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113" d="100"/>
          <a:sy n="113" d="100"/>
        </p:scale>
        <p:origin x="2688" y="1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file:///\\hwkfreiburg\pforte$\Voswinckel\Umweltzone\Blitzumfrage\Endauswertung%20Blitzumfrage_250618.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hwkfreiburg\pforte$\Voswinckel\Umweltzone\Blitzumfrage\Endauswertung%20Blitzumfrage_250618.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hwkfreiburg\pforte$\Voswinckel\Umweltzone\Blitzumfrage\Endauswertung%20Blitzumfrage_250618.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hwkfreiburg\pforte$\Voswinckel\Umweltzone\Blitzumfrage\Endauswertung%20Blitzumfrage_250618.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hwkfreiburg\pforte$\Voswinckel\Umweltzone\Blitzumfrage\Endauswertung%20Blitzumfrage_250618_korrigier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hwkfreiburg\pforte$\Voswinckel\Umweltzone\Blitzumfrage\Endauswertung%20Blitzumfrage_250618_korrigier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hwkfreiburg\pforte$\Voswinckel\Umweltzone\Blitzumfrage\Endauswertung%20Blitzumfrage_250618_korrigier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hwkfreiburg\pforte$\Voswinckel\Umweltzone\Blitzumfrage\Endauswertung%20Blitzumfrage_250618_korrigiert.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hwkfreiburg\pforte$\Voswinckel\Umweltzone\Blitzumfrage\Endauswertung%20Blitzumfrage_250618.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hwkfreiburg\pforte$\Voswinckel\Umweltzone\Blitzumfrage\Endauswertung%20Blitzumfrage_250618.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hwkfreiburg\pforte$\Voswinckel\Umweltzone\Blitzumfrage\Endauswertung%20Blitzumfrage_250618.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dLbl>
              <c:idx val="0"/>
              <c:layout>
                <c:manualLayout>
                  <c:x val="1.5388052374009878E-2"/>
                  <c:y val="-3.7526258585921193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extLst>
                <c:ext xmlns:c15="http://schemas.microsoft.com/office/drawing/2012/chart" uri="{CE6537A1-D6FC-4f65-9D91-7224C49458BB}"/>
              </c:extLst>
            </c:dLbl>
            <c:dLbl>
              <c:idx val="1"/>
              <c:layout>
                <c:manualLayout>
                  <c:x val="7.49408670785814E-2"/>
                  <c:y val="-7.1762584752422212E-2"/>
                </c:manualLayout>
              </c:layout>
              <c:spPr>
                <a:noFill/>
                <a:ln>
                  <a:noFill/>
                </a:ln>
                <a:effectLst/>
              </c:spPr>
              <c:txPr>
                <a:bodyPr rot="0" spcFirstLastPara="1" vertOverflow="ellipsis" vert="horz" wrap="square" lIns="38100" tIns="19050" rIns="38100" bIns="19050" anchor="ctr" anchorCtr="0">
                  <a:spAutoFit/>
                </a:bodyPr>
                <a:lstStyle/>
                <a:p>
                  <a:pPr algn="ctr" rtl="0">
                    <a:defRPr lang="en-US" sz="1400" b="1" i="0" u="none" strike="noStrike" kern="1200" baseline="0">
                      <a:solidFill>
                        <a:srgbClr val="000000">
                          <a:lumMod val="75000"/>
                          <a:lumOff val="25000"/>
                        </a:srgbClr>
                      </a:solidFill>
                      <a:latin typeface="+mn-lt"/>
                      <a:ea typeface="+mn-ea"/>
                      <a:cs typeface="+mn-cs"/>
                    </a:defRPr>
                  </a:pPr>
                  <a:endParaRPr lang="de-DE"/>
                </a:p>
              </c:txPr>
              <c:dLblPos val="bestFit"/>
              <c:showLegendKey val="0"/>
              <c:showVal val="1"/>
              <c:showCatName val="0"/>
              <c:showSerName val="0"/>
              <c:showPercent val="0"/>
              <c:showBubbleSize val="0"/>
              <c:extLst>
                <c:ext xmlns:c15="http://schemas.microsoft.com/office/drawing/2012/chart" uri="{CE6537A1-D6FC-4f65-9D91-7224C49458BB}"/>
              </c:extLst>
            </c:dLbl>
            <c:dLbl>
              <c:idx val="2"/>
              <c:layout>
                <c:manualLayout>
                  <c:x val="-3.7419062494597609E-2"/>
                  <c:y val="-1.0243338786117315E-2"/>
                </c:manualLayout>
              </c:layout>
              <c:spPr>
                <a:noFill/>
                <a:ln>
                  <a:noFill/>
                </a:ln>
                <a:effectLst/>
              </c:spPr>
              <c:txPr>
                <a:bodyPr rot="0" spcFirstLastPara="1" vertOverflow="ellipsis" vert="horz" wrap="square" lIns="38100" tIns="19050" rIns="38100" bIns="19050" anchor="ctr" anchorCtr="0">
                  <a:spAutoFit/>
                </a:bodyPr>
                <a:lstStyle/>
                <a:p>
                  <a:pPr algn="ctr" rtl="0">
                    <a:defRPr lang="de-DE" sz="1400" b="1" i="0" u="none" strike="noStrike" kern="1200" baseline="0">
                      <a:solidFill>
                        <a:srgbClr val="000000">
                          <a:lumMod val="75000"/>
                          <a:lumOff val="25000"/>
                        </a:srgbClr>
                      </a:solidFill>
                      <a:latin typeface="+mn-lt"/>
                      <a:ea typeface="+mn-ea"/>
                      <a:cs typeface="+mn-cs"/>
                    </a:defRPr>
                  </a:pPr>
                  <a:endParaRPr lang="de-DE"/>
                </a:p>
              </c:txPr>
              <c:dLblPos val="bestFit"/>
              <c:showLegendKey val="0"/>
              <c:showVal val="1"/>
              <c:showCatName val="0"/>
              <c:showSerName val="0"/>
              <c:showPercent val="0"/>
              <c:showBubbleSize val="0"/>
              <c:extLst>
                <c:ext xmlns:c15="http://schemas.microsoft.com/office/drawing/2012/chart" uri="{CE6537A1-D6FC-4f65-9D91-7224C49458BB}"/>
              </c:extLst>
            </c:dLbl>
            <c:dLbl>
              <c:idx val="3"/>
              <c:layout>
                <c:manualLayout>
                  <c:x val="-2.6678438202179286E-2"/>
                  <c:y val="2.3281321595459505E-2"/>
                </c:manualLayout>
              </c:layout>
              <c:spPr>
                <a:noFill/>
                <a:ln>
                  <a:noFill/>
                </a:ln>
                <a:effectLst/>
              </c:spPr>
              <c:txPr>
                <a:bodyPr rot="0" spcFirstLastPara="1" vertOverflow="ellipsis" vert="horz" wrap="square" lIns="38100" tIns="19050" rIns="38100" bIns="19050" anchor="ctr" anchorCtr="0">
                  <a:spAutoFit/>
                </a:bodyPr>
                <a:lstStyle/>
                <a:p>
                  <a:pPr algn="ctr" rtl="0">
                    <a:defRPr lang="de-DE" sz="1400" b="1" i="0" u="none" strike="noStrike" kern="1200" baseline="0">
                      <a:solidFill>
                        <a:srgbClr val="000000">
                          <a:lumMod val="75000"/>
                          <a:lumOff val="25000"/>
                        </a:srgbClr>
                      </a:solidFill>
                      <a:latin typeface="+mn-lt"/>
                      <a:ea typeface="+mn-ea"/>
                      <a:cs typeface="+mn-cs"/>
                    </a:defRPr>
                  </a:pPr>
                  <a:endParaRPr lang="de-DE"/>
                </a:p>
              </c:txPr>
              <c:dLblPos val="bestFit"/>
              <c:showLegendKey val="0"/>
              <c:showVal val="1"/>
              <c:showCatName val="0"/>
              <c:showSerName val="0"/>
              <c:showPercent val="0"/>
              <c:showBubbleSize val="0"/>
              <c:extLst>
                <c:ext xmlns:c15="http://schemas.microsoft.com/office/drawing/2012/chart" uri="{CE6537A1-D6FC-4f65-9D91-7224C49458BB}"/>
              </c:extLst>
            </c:dLbl>
            <c:dLbl>
              <c:idx val="4"/>
              <c:layout>
                <c:manualLayout>
                  <c:x val="-2.3146555898232203E-2"/>
                  <c:y val="1.4472658973740306E-2"/>
                </c:manualLayout>
              </c:layout>
              <c:spPr>
                <a:noFill/>
                <a:ln>
                  <a:noFill/>
                </a:ln>
                <a:effectLst/>
              </c:spPr>
              <c:txPr>
                <a:bodyPr rot="0" spcFirstLastPara="1" vertOverflow="ellipsis" vert="horz" wrap="square" lIns="38100" tIns="19050" rIns="38100" bIns="19050" anchor="ctr" anchorCtr="0">
                  <a:spAutoFit/>
                </a:bodyPr>
                <a:lstStyle/>
                <a:p>
                  <a:pPr algn="ctr" rtl="0">
                    <a:defRPr lang="de-DE" sz="1400" b="1" i="0" u="none" strike="noStrike" kern="1200" baseline="0">
                      <a:solidFill>
                        <a:srgbClr val="000000">
                          <a:lumMod val="75000"/>
                          <a:lumOff val="25000"/>
                        </a:srgbClr>
                      </a:solidFill>
                      <a:latin typeface="+mn-lt"/>
                      <a:ea typeface="+mn-ea"/>
                      <a:cs typeface="+mn-cs"/>
                    </a:defRPr>
                  </a:pPr>
                  <a:endParaRPr lang="de-DE"/>
                </a:p>
              </c:txPr>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Standort!$A$1:$A$5</c:f>
              <c:strCache>
                <c:ptCount val="5"/>
                <c:pt idx="0">
                  <c:v>Breisgau-Hochschwarzwald</c:v>
                </c:pt>
                <c:pt idx="1">
                  <c:v>Emmendingen</c:v>
                </c:pt>
                <c:pt idx="2">
                  <c:v>Freiburg</c:v>
                </c:pt>
                <c:pt idx="3">
                  <c:v>Lörrach</c:v>
                </c:pt>
                <c:pt idx="4">
                  <c:v>Ortenau</c:v>
                </c:pt>
              </c:strCache>
            </c:strRef>
          </c:cat>
          <c:val>
            <c:numRef>
              <c:f>Standort!$B$1:$B$5</c:f>
              <c:numCache>
                <c:formatCode>0%</c:formatCode>
                <c:ptCount val="5"/>
                <c:pt idx="0">
                  <c:v>0.35</c:v>
                </c:pt>
                <c:pt idx="1">
                  <c:v>0.18</c:v>
                </c:pt>
                <c:pt idx="2">
                  <c:v>0.2</c:v>
                </c:pt>
                <c:pt idx="3">
                  <c:v>0.09</c:v>
                </c:pt>
                <c:pt idx="4">
                  <c:v>0.18</c:v>
                </c:pt>
              </c:numCache>
            </c:numRef>
          </c:val>
        </c:ser>
        <c:dLbls>
          <c:dLblPos val="bestFit"/>
          <c:showLegendKey val="0"/>
          <c:showVal val="1"/>
          <c:showCatName val="0"/>
          <c:showSerName val="0"/>
          <c:showPercent val="0"/>
          <c:showBubbleSize val="0"/>
          <c:showLeaderLines val="1"/>
        </c:dLbls>
        <c:firstSliceAng val="0"/>
        <c:extLst>
          <c:ext xmlns:c15="http://schemas.microsoft.com/office/drawing/2012/chart" uri="{02D57815-91ED-43cb-92C2-25804820EDAC}">
            <c15:filteredPieSeries>
              <c15:ser>
                <c:idx val="1"/>
                <c:order val="1"/>
                <c:dPt>
                  <c:idx val="0"/>
                  <c:bubble3D val="0"/>
                  <c:spPr>
                    <a:solidFill>
                      <a:schemeClr val="accent1"/>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val>
                  <c:numLit>
                    <c:formatCode>General</c:formatCode>
                    <c:ptCount val="1"/>
                    <c:pt idx="0">
                      <c:v>1</c:v>
                    </c:pt>
                  </c:numLit>
                </c:val>
                <c:extLst>
                  <c:ext uri="{02D57815-91ED-43cb-92C2-25804820EDAC}">
                    <c15:filteredSeriesTitle>
                      <c15:tx>
                        <c:strRef>
                          <c:extLst>
                            <c:ext uri="{02D57815-91ED-43cb-92C2-25804820EDAC}">
                              <c15:formulaRef>
                                <c15:sqref>Standort!$B$1:$B$5</c15:sqref>
                              </c15:formulaRef>
                            </c:ext>
                          </c:extLst>
                          <c:strCache>
                            <c:ptCount val="5"/>
                            <c:pt idx="0">
                              <c:v>35%</c:v>
                            </c:pt>
                            <c:pt idx="1">
                              <c:v>18%</c:v>
                            </c:pt>
                            <c:pt idx="2">
                              <c:v>20%</c:v>
                            </c:pt>
                            <c:pt idx="3">
                              <c:v>9%</c:v>
                            </c:pt>
                            <c:pt idx="4">
                              <c:v>18%</c:v>
                            </c:pt>
                          </c:strCache>
                        </c:strRef>
                      </c15:tx>
                    </c15:filteredSeriesTitle>
                  </c:ext>
                </c:extLst>
              </c15:ser>
            </c15:filteredPieSeries>
          </c:ext>
        </c:extLst>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sz="1600" b="1" dirty="0"/>
              <a:t>Bereitschaft Nachrüstung in </a:t>
            </a:r>
            <a:r>
              <a:rPr lang="de-DE" sz="1600" b="1" dirty="0" smtClean="0"/>
              <a:t>Euro pro Fahrzeug</a:t>
            </a:r>
            <a:endParaRPr lang="de-DE" sz="16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Lbl>
              <c:idx val="0"/>
              <c:layout>
                <c:manualLayout>
                  <c:x val="8.2325307162691623E-4"/>
                  <c:y val="-5.1586661212872094E-2"/>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1"/>
              <c:layout>
                <c:manualLayout>
                  <c:x val="-4.2763227966069461E-2"/>
                  <c:y val="-4.0151696285996637E-2"/>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2"/>
              <c:layout>
                <c:manualLayout>
                  <c:x val="-1.2578740157480315E-2"/>
                  <c:y val="3.7555215827772504E-3"/>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3"/>
              <c:layout>
                <c:manualLayout>
                  <c:x val="5.5096237970253719E-3"/>
                  <c:y val="7.2344014120146393E-4"/>
                </c:manualLayout>
              </c:layout>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Nachrüstung!$A$22:$A$25</c:f>
              <c:strCache>
                <c:ptCount val="4"/>
                <c:pt idx="0">
                  <c:v>bis 500 €</c:v>
                </c:pt>
                <c:pt idx="1">
                  <c:v>500 - 1000 €</c:v>
                </c:pt>
                <c:pt idx="2">
                  <c:v>1000 - 2000 €</c:v>
                </c:pt>
                <c:pt idx="3">
                  <c:v>&gt; 2000 €</c:v>
                </c:pt>
              </c:strCache>
            </c:strRef>
          </c:cat>
          <c:val>
            <c:numRef>
              <c:f>Nachrüstung!$B$22:$B$25</c:f>
              <c:numCache>
                <c:formatCode>0%</c:formatCode>
                <c:ptCount val="4"/>
                <c:pt idx="0">
                  <c:v>0.4</c:v>
                </c:pt>
                <c:pt idx="1">
                  <c:v>0.32</c:v>
                </c:pt>
                <c:pt idx="2">
                  <c:v>0.25</c:v>
                </c:pt>
                <c:pt idx="3">
                  <c:v>0.03</c:v>
                </c:pt>
              </c:numCache>
            </c:numRef>
          </c:val>
        </c:ser>
        <c:ser>
          <c:idx val="1"/>
          <c:order val="1"/>
          <c:tx>
            <c:strRef>
              <c:f>Nachrüstung!$B$22:$B$25</c:f>
              <c:strCache>
                <c:ptCount val="4"/>
                <c:pt idx="0">
                  <c:v>40%</c:v>
                </c:pt>
                <c:pt idx="1">
                  <c:v>32%</c:v>
                </c:pt>
                <c:pt idx="2">
                  <c:v>25%</c:v>
                </c:pt>
                <c:pt idx="3">
                  <c:v>3%</c:v>
                </c:pt>
              </c:strCache>
            </c:strRef>
          </c:tx>
          <c:dPt>
            <c:idx val="0"/>
            <c:bubble3D val="0"/>
            <c:spPr>
              <a:solidFill>
                <a:schemeClr val="accent1"/>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Lit>
              <c:formatCode>General</c:formatCode>
              <c:ptCount val="1"/>
              <c:pt idx="0">
                <c:v>1</c:v>
              </c:pt>
            </c:numLit>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lgn="l" rtl="0">
            <a:defRPr lang="de-DE"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de-DE" sz="1600" b="1"/>
              <a:t>Anzahl Mitarbeiter</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Lbls>
            <c:dLbl>
              <c:idx val="0"/>
              <c:layout>
                <c:manualLayout>
                  <c:x val="2.3584056069078322E-2"/>
                  <c:y val="-5.6024147055457425E-3"/>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1"/>
              <c:layout>
                <c:manualLayout>
                  <c:x val="1.5485326562440565E-2"/>
                  <c:y val="-1.9435631063364878E-2"/>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2"/>
              <c:layout>
                <c:manualLayout>
                  <c:x val="-1.034795922248845E-2"/>
                  <c:y val="-1.4935865703836383E-2"/>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3"/>
              <c:layout>
                <c:manualLayout>
                  <c:x val="-1.0509386055003993E-2"/>
                  <c:y val="3.3139002302280354E-2"/>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4"/>
              <c:layout>
                <c:manualLayout>
                  <c:x val="-1.0540054775761814E-2"/>
                  <c:y val="1.8725274846495491E-3"/>
                </c:manualLayout>
              </c:layout>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Mitarbeiter!$F$2:$F$7</c:f>
              <c:strCache>
                <c:ptCount val="6"/>
                <c:pt idx="0">
                  <c:v>0</c:v>
                </c:pt>
                <c:pt idx="1">
                  <c:v> 1 - 5</c:v>
                </c:pt>
                <c:pt idx="2">
                  <c:v> 6 - 10</c:v>
                </c:pt>
                <c:pt idx="3">
                  <c:v> 11 - 20</c:v>
                </c:pt>
                <c:pt idx="4">
                  <c:v> 21 - 50</c:v>
                </c:pt>
                <c:pt idx="5">
                  <c:v> &gt; 50</c:v>
                </c:pt>
              </c:strCache>
            </c:strRef>
          </c:cat>
          <c:val>
            <c:numRef>
              <c:f>Mitarbeiter!$G$2:$G$7</c:f>
              <c:numCache>
                <c:formatCode>0%</c:formatCode>
                <c:ptCount val="6"/>
                <c:pt idx="0">
                  <c:v>0.05</c:v>
                </c:pt>
                <c:pt idx="1">
                  <c:v>0.46</c:v>
                </c:pt>
                <c:pt idx="2">
                  <c:v>0.21</c:v>
                </c:pt>
                <c:pt idx="3">
                  <c:v>0.15</c:v>
                </c:pt>
                <c:pt idx="4">
                  <c:v>0.11</c:v>
                </c:pt>
                <c:pt idx="5">
                  <c:v>0.02</c:v>
                </c:pt>
              </c:numCache>
            </c:numRef>
          </c:val>
        </c:ser>
        <c:ser>
          <c:idx val="1"/>
          <c:order val="1"/>
          <c:tx>
            <c:strRef>
              <c:f>Mitarbeiter!$G$2:$G$7</c:f>
              <c:strCache>
                <c:ptCount val="6"/>
                <c:pt idx="0">
                  <c:v>5%</c:v>
                </c:pt>
                <c:pt idx="1">
                  <c:v>46%</c:v>
                </c:pt>
                <c:pt idx="2">
                  <c:v>21%</c:v>
                </c:pt>
                <c:pt idx="3">
                  <c:v>15%</c:v>
                </c:pt>
                <c:pt idx="4">
                  <c:v>11%</c:v>
                </c:pt>
                <c:pt idx="5">
                  <c:v>2%</c:v>
                </c:pt>
              </c:strCache>
            </c:strRef>
          </c:tx>
          <c:dPt>
            <c:idx val="0"/>
            <c:bubble3D val="0"/>
            <c:spPr>
              <a:solidFill>
                <a:schemeClr val="accent1"/>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Lit>
              <c:formatCode>General</c:formatCode>
              <c:ptCount val="1"/>
              <c:pt idx="0">
                <c:v>1</c:v>
              </c:pt>
            </c:numLit>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lgn="l" rtl="0">
            <a:defRPr lang="de-DE"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dLbl>
              <c:idx val="0"/>
              <c:layout>
                <c:manualLayout>
                  <c:x val="4.2267957825404191E-2"/>
                  <c:y val="1.4018657879824273E-3"/>
                </c:manualLayout>
              </c:layout>
              <c:tx>
                <c:rich>
                  <a:bodyPr/>
                  <a:lstStyle/>
                  <a:p>
                    <a:fld id="{82230C7F-4460-4E48-A8DA-69F10279CDDA}" type="VALUE">
                      <a:rPr lang="en-US" sz="1400" b="1"/>
                      <a:pPr/>
                      <a:t>[WERT]</a:t>
                    </a:fld>
                    <a:endParaRPr lang="de-DE"/>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1"/>
              <c:layout>
                <c:manualLayout>
                  <c:x val="-0.10677057150074604"/>
                  <c:y val="-6.4316971820280108E-2"/>
                </c:manualLayout>
              </c:layout>
              <c:tx>
                <c:rich>
                  <a:bodyPr/>
                  <a:lstStyle/>
                  <a:p>
                    <a:fld id="{BFCF2629-0763-4708-BAAF-F517CA7F7DA3}" type="VALUE">
                      <a:rPr lang="en-US" sz="1400" b="1"/>
                      <a:pPr/>
                      <a:t>[WERT]</a:t>
                    </a:fld>
                    <a:endParaRPr lang="de-DE"/>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2"/>
              <c:layout>
                <c:manualLayout>
                  <c:x val="-5.0728124922994451E-2"/>
                  <c:y val="2.1608290324881794E-2"/>
                </c:manualLayout>
              </c:layout>
              <c:tx>
                <c:rich>
                  <a:bodyPr/>
                  <a:lstStyle/>
                  <a:p>
                    <a:fld id="{5B7B37CA-7784-45CD-98A0-96A854CAD0DA}" type="VALUE">
                      <a:rPr lang="en-US" sz="1400" b="1"/>
                      <a:pPr/>
                      <a:t>[WERT]</a:t>
                    </a:fld>
                    <a:endParaRPr lang="de-DE"/>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Antrieb!$A$3:$A$5</c:f>
              <c:strCache>
                <c:ptCount val="3"/>
                <c:pt idx="0">
                  <c:v>Benzin</c:v>
                </c:pt>
                <c:pt idx="1">
                  <c:v>Diesel</c:v>
                </c:pt>
                <c:pt idx="2">
                  <c:v>Sonstige</c:v>
                </c:pt>
              </c:strCache>
            </c:strRef>
          </c:cat>
          <c:val>
            <c:numRef>
              <c:f>Antrieb!$B$3:$B$5</c:f>
              <c:numCache>
                <c:formatCode>0%</c:formatCode>
                <c:ptCount val="3"/>
                <c:pt idx="0">
                  <c:v>0.14000000000000001</c:v>
                </c:pt>
                <c:pt idx="1">
                  <c:v>0.84</c:v>
                </c:pt>
                <c:pt idx="2">
                  <c:v>0.02</c:v>
                </c:pt>
              </c:numCache>
            </c:numRef>
          </c:val>
        </c:ser>
        <c:ser>
          <c:idx val="1"/>
          <c:order val="1"/>
          <c:tx>
            <c:strRef>
              <c:f>Antrieb!$B$3:$B$5</c:f>
              <c:strCache>
                <c:ptCount val="3"/>
                <c:pt idx="0">
                  <c:v>14%</c:v>
                </c:pt>
                <c:pt idx="1">
                  <c:v>84%</c:v>
                </c:pt>
                <c:pt idx="2">
                  <c:v>2%</c:v>
                </c:pt>
              </c:strCache>
            </c:strRef>
          </c:tx>
          <c:dPt>
            <c:idx val="0"/>
            <c:bubble3D val="0"/>
            <c:spPr>
              <a:solidFill>
                <a:schemeClr val="accent1"/>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Lit>
              <c:formatCode>General</c:formatCode>
              <c:ptCount val="1"/>
              <c:pt idx="0">
                <c:v>1</c:v>
              </c:pt>
            </c:numLit>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lang="de-DE"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de-DE" sz="1680" b="0" i="0" u="none" strike="noStrike" kern="1200" spc="0" baseline="0">
                <a:solidFill>
                  <a:schemeClr val="tx1">
                    <a:lumMod val="65000"/>
                    <a:lumOff val="35000"/>
                  </a:schemeClr>
                </a:solidFill>
                <a:latin typeface="+mn-lt"/>
                <a:ea typeface="+mn-ea"/>
                <a:cs typeface="+mn-cs"/>
              </a:defRPr>
            </a:pPr>
            <a:r>
              <a:rPr lang="de-DE" sz="1600" b="1" dirty="0"/>
              <a:t>Eurostufen bis 2,8 t</a:t>
            </a:r>
          </a:p>
        </c:rich>
      </c:tx>
      <c:overlay val="0"/>
      <c:spPr>
        <a:noFill/>
        <a:ln>
          <a:noFill/>
        </a:ln>
        <a:effectLst/>
      </c:spPr>
      <c:txPr>
        <a:bodyPr rot="0" spcFirstLastPara="1" vertOverflow="ellipsis" vert="horz" wrap="square" anchor="ctr" anchorCtr="1"/>
        <a:lstStyle/>
        <a:p>
          <a:pPr>
            <a:defRPr lang="de-DE" sz="168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dLbl>
              <c:idx val="0"/>
              <c:layout>
                <c:manualLayout>
                  <c:x val="1.9890960321136238E-2"/>
                  <c:y val="-3.2665362393213854E-2"/>
                </c:manualLayout>
              </c:layout>
              <c:tx>
                <c:rich>
                  <a:bodyPr/>
                  <a:lstStyle/>
                  <a:p>
                    <a:fld id="{5A781456-4804-4CE6-B914-8F2FA7CBAF67}" type="VALUE">
                      <a:rPr lang="en-US" b="1"/>
                      <a:pPr/>
                      <a:t>[WERT]</a:t>
                    </a:fld>
                    <a:endParaRPr lang="de-DE"/>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1"/>
              <c:layout>
                <c:manualLayout>
                  <c:x val="-8.6088949359271263E-2"/>
                  <c:y val="-5.1258268435655521E-2"/>
                </c:manualLayout>
              </c:layout>
              <c:tx>
                <c:rich>
                  <a:bodyPr/>
                  <a:lstStyle/>
                  <a:p>
                    <a:fld id="{8D3C1F85-23EA-4930-9370-EAC6CAC654F0}" type="VALUE">
                      <a:rPr lang="en-US" b="1"/>
                      <a:pPr/>
                      <a:t>[WERT]</a:t>
                    </a:fld>
                    <a:endParaRPr lang="de-DE"/>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2"/>
              <c:layout>
                <c:manualLayout>
                  <c:x val="-1.679886521537749E-2"/>
                  <c:y val="1.4217469251404798E-2"/>
                </c:manualLayout>
              </c:layout>
              <c:tx>
                <c:rich>
                  <a:bodyPr/>
                  <a:lstStyle/>
                  <a:p>
                    <a:fld id="{E9B37B98-40A2-46C1-A970-085280A02A22}" type="VALUE">
                      <a:rPr lang="en-US" b="1"/>
                      <a:pPr/>
                      <a:t>[WERT]</a:t>
                    </a:fld>
                    <a:endParaRPr lang="de-DE"/>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anchor="ctr" anchorCtr="1"/>
              <a:lstStyle/>
              <a:p>
                <a:pPr>
                  <a:defRPr lang="de-DE" sz="1400" b="0" i="0" u="none" strike="noStrike" kern="1200" baseline="0">
                    <a:solidFill>
                      <a:schemeClr val="tx1">
                        <a:lumMod val="65000"/>
                        <a:lumOff val="3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Eurostufen!$AM$2:$AM$4</c:f>
              <c:strCache>
                <c:ptCount val="3"/>
                <c:pt idx="0">
                  <c:v>Euro 4 und schlechter</c:v>
                </c:pt>
                <c:pt idx="1">
                  <c:v>Euro 5</c:v>
                </c:pt>
                <c:pt idx="2">
                  <c:v>Euro 6</c:v>
                </c:pt>
              </c:strCache>
            </c:strRef>
          </c:cat>
          <c:val>
            <c:numRef>
              <c:f>Eurostufen!$AN$2:$AN$4</c:f>
              <c:numCache>
                <c:formatCode>0%</c:formatCode>
                <c:ptCount val="3"/>
                <c:pt idx="0">
                  <c:v>0.38</c:v>
                </c:pt>
                <c:pt idx="1">
                  <c:v>0.41</c:v>
                </c:pt>
                <c:pt idx="2">
                  <c:v>0.21</c:v>
                </c:pt>
              </c:numCache>
            </c:numRef>
          </c:val>
        </c:ser>
        <c:ser>
          <c:idx val="1"/>
          <c:order val="1"/>
          <c:tx>
            <c:strRef>
              <c:f>Eurostufen!$AN$2:$AN$4</c:f>
              <c:strCache>
                <c:ptCount val="3"/>
                <c:pt idx="0">
                  <c:v>38%</c:v>
                </c:pt>
                <c:pt idx="1">
                  <c:v>41%</c:v>
                </c:pt>
                <c:pt idx="2">
                  <c:v>21%</c:v>
                </c:pt>
              </c:strCache>
            </c:strRef>
          </c:tx>
          <c:dPt>
            <c:idx val="0"/>
            <c:bubble3D val="0"/>
            <c:spPr>
              <a:solidFill>
                <a:schemeClr val="accent1"/>
              </a:solidFill>
              <a:ln w="19050">
                <a:solidFill>
                  <a:schemeClr val="lt1"/>
                </a:solidFill>
              </a:ln>
              <a:effectLst/>
            </c:spPr>
          </c:dPt>
          <c:dLbls>
            <c:spPr>
              <a:noFill/>
              <a:ln>
                <a:noFill/>
              </a:ln>
              <a:effectLst/>
            </c:spPr>
            <c:txPr>
              <a:bodyPr rot="0" spcFirstLastPara="1" vertOverflow="ellipsis" vert="horz" wrap="square" anchor="ctr" anchorCtr="1"/>
              <a:lstStyle/>
              <a:p>
                <a:pPr>
                  <a:defRPr lang="de-DE" sz="1400" b="0" i="0" u="none" strike="noStrike" kern="1200" baseline="0">
                    <a:solidFill>
                      <a:schemeClr val="tx1">
                        <a:lumMod val="65000"/>
                        <a:lumOff val="3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Lit>
              <c:formatCode>General</c:formatCode>
              <c:ptCount val="1"/>
              <c:pt idx="0">
                <c:v>1</c:v>
              </c:pt>
            </c:numLit>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lang="de-DE"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lang="de-DE" sz="1400" b="0" i="0" u="none" strike="noStrike" kern="1200" baseline="0">
          <a:solidFill>
            <a:schemeClr val="tx1">
              <a:lumMod val="65000"/>
              <a:lumOff val="35000"/>
            </a:schemeClr>
          </a:solidFill>
          <a:latin typeface="+mn-lt"/>
          <a:ea typeface="+mn-ea"/>
          <a:cs typeface="+mn-cs"/>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sz="1600" b="1" dirty="0"/>
              <a:t>Eurostufen </a:t>
            </a:r>
            <a:r>
              <a:rPr lang="de-DE" sz="1600" b="1" dirty="0" smtClean="0"/>
              <a:t>2,8 t bis 3,5 </a:t>
            </a:r>
            <a:r>
              <a:rPr lang="de-DE" sz="1600" b="1" dirty="0"/>
              <a:t>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dLbl>
              <c:idx val="0"/>
              <c:layout>
                <c:manualLayout>
                  <c:x val="2.4384456538520921E-2"/>
                  <c:y val="-7.1334396761271301E-4"/>
                </c:manualLayout>
              </c:layout>
              <c:tx>
                <c:rich>
                  <a:bodyPr/>
                  <a:lstStyle/>
                  <a:p>
                    <a:fld id="{FC15AE19-2066-49F2-AE23-E51F8A853334}" type="VALUE">
                      <a:rPr lang="en-US" sz="1400" b="1"/>
                      <a:pPr/>
                      <a:t>[WERT]</a:t>
                    </a:fld>
                    <a:endParaRPr lang="de-DE"/>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1"/>
              <c:layout>
                <c:manualLayout>
                  <c:x val="-2.2348116411919097E-2"/>
                  <c:y val="4.6636240769216452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extLst>
                <c:ext xmlns:c15="http://schemas.microsoft.com/office/drawing/2012/chart" uri="{CE6537A1-D6FC-4f65-9D91-7224C49458BB}"/>
              </c:extLst>
            </c:dLbl>
            <c:dLbl>
              <c:idx val="2"/>
              <c:layout>
                <c:manualLayout>
                  <c:x val="-3.0709819360815193E-2"/>
                  <c:y val="1.5193950732843721E-2"/>
                </c:manualLayout>
              </c:layout>
              <c:tx>
                <c:rich>
                  <a:bodyPr/>
                  <a:lstStyle/>
                  <a:p>
                    <a:fld id="{09521913-6719-43E4-A493-A00AFDF1FEB2}" type="VALUE">
                      <a:rPr lang="en-US" sz="1400" b="1"/>
                      <a:pPr/>
                      <a:t>[WERT]</a:t>
                    </a:fld>
                    <a:endParaRPr lang="de-DE"/>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Eurostufen!$AM$18:$AM$20</c:f>
              <c:strCache>
                <c:ptCount val="3"/>
                <c:pt idx="0">
                  <c:v>Euro 4 und schlechter</c:v>
                </c:pt>
                <c:pt idx="1">
                  <c:v>Euro 5</c:v>
                </c:pt>
                <c:pt idx="2">
                  <c:v>Euro 6</c:v>
                </c:pt>
              </c:strCache>
            </c:strRef>
          </c:cat>
          <c:val>
            <c:numRef>
              <c:f>Eurostufen!$AN$18:$AN$20</c:f>
              <c:numCache>
                <c:formatCode>0%</c:formatCode>
                <c:ptCount val="3"/>
                <c:pt idx="0">
                  <c:v>0.52</c:v>
                </c:pt>
                <c:pt idx="1">
                  <c:v>0.31</c:v>
                </c:pt>
                <c:pt idx="2">
                  <c:v>0.17</c:v>
                </c:pt>
              </c:numCache>
            </c:numRef>
          </c:val>
        </c:ser>
        <c:ser>
          <c:idx val="1"/>
          <c:order val="1"/>
          <c:tx>
            <c:strRef>
              <c:f>Eurostufen!$AN$18:$AN$20</c:f>
              <c:strCache>
                <c:ptCount val="3"/>
                <c:pt idx="0">
                  <c:v>52%</c:v>
                </c:pt>
                <c:pt idx="1">
                  <c:v>31%</c:v>
                </c:pt>
                <c:pt idx="2">
                  <c:v>17%</c:v>
                </c:pt>
              </c:strCache>
            </c:strRef>
          </c:tx>
          <c:dPt>
            <c:idx val="0"/>
            <c:bubble3D val="0"/>
            <c:spPr>
              <a:solidFill>
                <a:schemeClr val="accent1"/>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Lit>
              <c:formatCode>General</c:formatCode>
              <c:ptCount val="1"/>
              <c:pt idx="0">
                <c:v>1</c:v>
              </c:pt>
            </c:numLit>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lgn="l" rtl="0">
            <a:defRPr lang="de-DE"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de-DE" sz="1600" b="1" dirty="0"/>
              <a:t>Eurostufen </a:t>
            </a:r>
            <a:r>
              <a:rPr lang="de-DE" sz="1600" b="1" dirty="0" smtClean="0"/>
              <a:t>3,5 t bis 7,5 </a:t>
            </a:r>
            <a:r>
              <a:rPr lang="de-DE" sz="1600" b="1" dirty="0"/>
              <a:t>t</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dLbl>
              <c:idx val="0"/>
              <c:layout>
                <c:manualLayout>
                  <c:x val="1.0686467500385891E-2"/>
                  <c:y val="6.0833945980281461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extLst>
                <c:ext xmlns:c15="http://schemas.microsoft.com/office/drawing/2012/chart" uri="{CE6537A1-D6FC-4f65-9D91-7224C49458BB}"/>
              </c:extLst>
            </c:dLbl>
            <c:dLbl>
              <c:idx val="1"/>
              <c:layout>
                <c:manualLayout>
                  <c:x val="-2.3549675775822142E-3"/>
                  <c:y val="5.5233138688177912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extLst>
                <c:ext xmlns:c15="http://schemas.microsoft.com/office/drawing/2012/chart" uri="{CE6537A1-D6FC-4f65-9D91-7224C49458BB}"/>
              </c:extLst>
            </c:dLbl>
            <c:dLbl>
              <c:idx val="2"/>
              <c:layout>
                <c:manualLayout>
                  <c:x val="-7.3235101127064994E-2"/>
                  <c:y val="2.1284262744990793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Eurostufen!$AM$33:$AM$35</c:f>
              <c:strCache>
                <c:ptCount val="3"/>
                <c:pt idx="0">
                  <c:v>Euro 4 und schlechter</c:v>
                </c:pt>
                <c:pt idx="1">
                  <c:v>Euro 5</c:v>
                </c:pt>
                <c:pt idx="2">
                  <c:v>Euro 6</c:v>
                </c:pt>
              </c:strCache>
            </c:strRef>
          </c:cat>
          <c:val>
            <c:numRef>
              <c:f>Eurostufen!$AN$33:$AN$35</c:f>
              <c:numCache>
                <c:formatCode>0%</c:formatCode>
                <c:ptCount val="3"/>
                <c:pt idx="0">
                  <c:v>0.53</c:v>
                </c:pt>
                <c:pt idx="1">
                  <c:v>0.36</c:v>
                </c:pt>
                <c:pt idx="2">
                  <c:v>0.11</c:v>
                </c:pt>
              </c:numCache>
            </c:numRef>
          </c:val>
        </c:ser>
        <c:ser>
          <c:idx val="1"/>
          <c:order val="1"/>
          <c:tx>
            <c:strRef>
              <c:f>Eurostufen!$AN$33:$AN$35</c:f>
              <c:strCache>
                <c:ptCount val="3"/>
                <c:pt idx="0">
                  <c:v>53%</c:v>
                </c:pt>
                <c:pt idx="1">
                  <c:v>36%</c:v>
                </c:pt>
                <c:pt idx="2">
                  <c:v>11%</c:v>
                </c:pt>
              </c:strCache>
            </c:strRef>
          </c:tx>
          <c:dPt>
            <c:idx val="0"/>
            <c:bubble3D val="0"/>
            <c:spPr>
              <a:solidFill>
                <a:schemeClr val="accent1"/>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Lit>
              <c:formatCode>General</c:formatCode>
              <c:ptCount val="1"/>
              <c:pt idx="0">
                <c:v>1</c:v>
              </c:pt>
            </c:numLit>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lang="de-DE"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de-DE" sz="1600" b="1" dirty="0"/>
              <a:t>Eurostufen &gt; 7,5 t</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dLbl>
              <c:idx val="0"/>
              <c:layout>
                <c:manualLayout>
                  <c:x val="-6.3804616334723766E-3"/>
                  <c:y val="-4.7074037244184949E-2"/>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1"/>
              <c:layout>
                <c:manualLayout>
                  <c:x val="-0.1133380616025938"/>
                  <c:y val="-8.2814776240038412E-2"/>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2"/>
              <c:layout>
                <c:manualLayout>
                  <c:x val="-6.3180291801759846E-3"/>
                  <c:y val="5.9135847212017827E-3"/>
                </c:manualLayout>
              </c:layout>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Eurostufen!$AM$48:$AM$50</c:f>
              <c:strCache>
                <c:ptCount val="3"/>
                <c:pt idx="0">
                  <c:v>Euro 4 und schlechter</c:v>
                </c:pt>
                <c:pt idx="1">
                  <c:v>Euro 5</c:v>
                </c:pt>
                <c:pt idx="2">
                  <c:v>Euro 6</c:v>
                </c:pt>
              </c:strCache>
            </c:strRef>
          </c:cat>
          <c:val>
            <c:numRef>
              <c:f>Eurostufen!$AN$48:$AN$50</c:f>
              <c:numCache>
                <c:formatCode>0%</c:formatCode>
                <c:ptCount val="3"/>
                <c:pt idx="0">
                  <c:v>0.39</c:v>
                </c:pt>
                <c:pt idx="1">
                  <c:v>0.34</c:v>
                </c:pt>
                <c:pt idx="2">
                  <c:v>0.27</c:v>
                </c:pt>
              </c:numCache>
            </c:numRef>
          </c:val>
        </c:ser>
        <c:ser>
          <c:idx val="1"/>
          <c:order val="1"/>
          <c:tx>
            <c:strRef>
              <c:f>Eurostufen!$AN$48:$AN$50</c:f>
              <c:strCache>
                <c:ptCount val="3"/>
                <c:pt idx="0">
                  <c:v>39%</c:v>
                </c:pt>
                <c:pt idx="1">
                  <c:v>34%</c:v>
                </c:pt>
                <c:pt idx="2">
                  <c:v>27%</c:v>
                </c:pt>
              </c:strCache>
            </c:strRef>
          </c:tx>
          <c:dPt>
            <c:idx val="0"/>
            <c:bubble3D val="0"/>
            <c:spPr>
              <a:solidFill>
                <a:schemeClr val="accent1"/>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Lit>
              <c:formatCode>General</c:formatCode>
              <c:ptCount val="1"/>
              <c:pt idx="0">
                <c:v>1</c:v>
              </c:pt>
            </c:numLit>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lgn="l" rtl="0">
            <a:defRPr lang="de-DE"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Nutzungsdauer!$A$2:$A$4</c:f>
              <c:strCache>
                <c:ptCount val="3"/>
                <c:pt idx="0">
                  <c:v>Fahrzeuge &lt; 2,8 t</c:v>
                </c:pt>
                <c:pt idx="1">
                  <c:v>Fahrzeuge 2,8-7,5</c:v>
                </c:pt>
                <c:pt idx="2">
                  <c:v>Fahrzeuge &gt;7,5</c:v>
                </c:pt>
              </c:strCache>
            </c:strRef>
          </c:cat>
          <c:val>
            <c:numRef>
              <c:f>Nutzungsdauer!$B$2:$B$4</c:f>
              <c:numCache>
                <c:formatCode>General</c:formatCode>
                <c:ptCount val="3"/>
                <c:pt idx="0">
                  <c:v>8.6999999999999993</c:v>
                </c:pt>
                <c:pt idx="1">
                  <c:v>10.3</c:v>
                </c:pt>
                <c:pt idx="2">
                  <c:v>13.4</c:v>
                </c:pt>
              </c:numCache>
            </c:numRef>
          </c:val>
        </c:ser>
        <c:dLbls>
          <c:dLblPos val="outEnd"/>
          <c:showLegendKey val="0"/>
          <c:showVal val="1"/>
          <c:showCatName val="0"/>
          <c:showSerName val="0"/>
          <c:showPercent val="0"/>
          <c:showBubbleSize val="0"/>
        </c:dLbls>
        <c:gapWidth val="219"/>
        <c:overlap val="-27"/>
        <c:axId val="381137912"/>
        <c:axId val="383347760"/>
      </c:barChart>
      <c:catAx>
        <c:axId val="381137912"/>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de-DE" sz="1400" b="1"/>
                  <a:t>Gewichtsklasse</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crossAx val="383347760"/>
        <c:crosses val="autoZero"/>
        <c:auto val="1"/>
        <c:lblAlgn val="ctr"/>
        <c:lblOffset val="100"/>
        <c:noMultiLvlLbl val="0"/>
      </c:catAx>
      <c:valAx>
        <c:axId val="3833477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de-DE" sz="1400" b="1"/>
                  <a:t>Jahre</a:t>
                </a: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3811379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dLbl>
              <c:idx val="0"/>
              <c:layout>
                <c:manualLayout>
                  <c:x val="1.4908231579748184E-2"/>
                  <c:y val="8.0239687195065058E-3"/>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1"/>
              <c:layout>
                <c:manualLayout>
                  <c:x val="-6.8698457529765347E-2"/>
                  <c:y val="-4.0226707279462086E-2"/>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2"/>
              <c:layout>
                <c:manualLayout>
                  <c:x val="-1.4539446156187043E-2"/>
                  <c:y val="7.4811471781782981E-3"/>
                </c:manualLayout>
              </c:layout>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Austausch!$A$3:$A$5</c:f>
              <c:strCache>
                <c:ptCount val="3"/>
                <c:pt idx="0">
                  <c:v>Ja</c:v>
                </c:pt>
                <c:pt idx="1">
                  <c:v>Nein </c:v>
                </c:pt>
                <c:pt idx="2">
                  <c:v>k.A.</c:v>
                </c:pt>
              </c:strCache>
            </c:strRef>
          </c:cat>
          <c:val>
            <c:numRef>
              <c:f>Austausch!$B$3:$B$5</c:f>
              <c:numCache>
                <c:formatCode>0%</c:formatCode>
                <c:ptCount val="3"/>
                <c:pt idx="0">
                  <c:v>0.17</c:v>
                </c:pt>
                <c:pt idx="1">
                  <c:v>0.71</c:v>
                </c:pt>
                <c:pt idx="2">
                  <c:v>0.12</c:v>
                </c:pt>
              </c:numCache>
            </c:numRef>
          </c:val>
        </c:ser>
        <c:ser>
          <c:idx val="1"/>
          <c:order val="1"/>
          <c:tx>
            <c:strRef>
              <c:f>Austausch!$B$3:$B$5</c:f>
              <c:strCache>
                <c:ptCount val="3"/>
                <c:pt idx="0">
                  <c:v>17%</c:v>
                </c:pt>
                <c:pt idx="1">
                  <c:v>71%</c:v>
                </c:pt>
                <c:pt idx="2">
                  <c:v>12%</c:v>
                </c:pt>
              </c:strCache>
            </c:strRef>
          </c:tx>
          <c:dPt>
            <c:idx val="0"/>
            <c:bubble3D val="0"/>
            <c:spPr>
              <a:solidFill>
                <a:schemeClr val="accent1"/>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Lit>
              <c:formatCode>General</c:formatCode>
              <c:ptCount val="1"/>
              <c:pt idx="0">
                <c:v>1</c:v>
              </c:pt>
            </c:numLit>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lgn="l" rtl="0">
            <a:defRPr lang="de-DE"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dLbl>
              <c:idx val="0"/>
              <c:layout>
                <c:manualLayout>
                  <c:x val="2.0304927916619118E-2"/>
                  <c:y val="-3.001007965825684E-2"/>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1"/>
              <c:layout>
                <c:manualLayout>
                  <c:x val="-2.0007037163832782E-2"/>
                  <c:y val="-4.6617844901958895E-3"/>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2"/>
              <c:layout>
                <c:manualLayout>
                  <c:x val="-9.7085282817908625E-3"/>
                  <c:y val="-1.2747803089532461E-3"/>
                </c:manualLayout>
              </c:layout>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Nachrüstung!$A$3:$A$5</c:f>
              <c:strCache>
                <c:ptCount val="3"/>
                <c:pt idx="0">
                  <c:v>Ja</c:v>
                </c:pt>
                <c:pt idx="1">
                  <c:v>Nein</c:v>
                </c:pt>
                <c:pt idx="2">
                  <c:v>k.A.</c:v>
                </c:pt>
              </c:strCache>
            </c:strRef>
          </c:cat>
          <c:val>
            <c:numRef>
              <c:f>Nachrüstung!$B$3:$B$5</c:f>
              <c:numCache>
                <c:formatCode>0%</c:formatCode>
                <c:ptCount val="3"/>
                <c:pt idx="0">
                  <c:v>0.33</c:v>
                </c:pt>
                <c:pt idx="1">
                  <c:v>0.55000000000000004</c:v>
                </c:pt>
                <c:pt idx="2">
                  <c:v>0.12</c:v>
                </c:pt>
              </c:numCache>
            </c:numRef>
          </c:val>
        </c:ser>
        <c:ser>
          <c:idx val="1"/>
          <c:order val="1"/>
          <c:tx>
            <c:strRef>
              <c:f>Nachrüstung!$B$3:$B$5</c:f>
              <c:strCache>
                <c:ptCount val="3"/>
                <c:pt idx="0">
                  <c:v>33%</c:v>
                </c:pt>
                <c:pt idx="1">
                  <c:v>55%</c:v>
                </c:pt>
                <c:pt idx="2">
                  <c:v>12%</c:v>
                </c:pt>
              </c:strCache>
            </c:strRef>
          </c:tx>
          <c:dPt>
            <c:idx val="0"/>
            <c:bubble3D val="0"/>
            <c:spPr>
              <a:solidFill>
                <a:schemeClr val="accent1"/>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Lit>
              <c:formatCode>General</c:formatCode>
              <c:ptCount val="1"/>
              <c:pt idx="0">
                <c:v>1</c:v>
              </c:pt>
            </c:numLit>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lgn="l" rtl="0">
            <a:defRPr lang="de-DE"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5AECCA22-767F-4E04-9777-3895B1CD9932}" type="datetimeFigureOut">
              <a:rPr lang="de-DE" smtClean="0"/>
              <a:t>11.10.2018</a:t>
            </a:fld>
            <a:endParaRPr lang="de-DE"/>
          </a:p>
        </p:txBody>
      </p:sp>
      <p:sp>
        <p:nvSpPr>
          <p:cNvPr id="4" name="Fußzeilenplatzhalt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23789FB2-8CB9-4609-8826-95D23AB6FA53}" type="slidenum">
              <a:rPr lang="de-DE" smtClean="0"/>
              <a:t>‹Nr.›</a:t>
            </a:fld>
            <a:endParaRPr lang="de-DE"/>
          </a:p>
        </p:txBody>
      </p:sp>
    </p:spTree>
    <p:extLst>
      <p:ext uri="{BB962C8B-B14F-4D97-AF65-F5344CB8AC3E}">
        <p14:creationId xmlns:p14="http://schemas.microsoft.com/office/powerpoint/2010/main" val="151033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C3261851-DB44-8546-9F36-BC972F9E5976}" type="datetimeFigureOut">
              <a:rPr lang="de-DE" smtClean="0"/>
              <a:t>11.10.2018</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D0EC977-4E3C-0D47-8967-10E108558F44}" type="slidenum">
              <a:rPr lang="de-DE" smtClean="0"/>
              <a:t>‹Nr.›</a:t>
            </a:fld>
            <a:endParaRPr lang="de-DE"/>
          </a:p>
        </p:txBody>
      </p:sp>
    </p:spTree>
    <p:extLst>
      <p:ext uri="{BB962C8B-B14F-4D97-AF65-F5344CB8AC3E}">
        <p14:creationId xmlns:p14="http://schemas.microsoft.com/office/powerpoint/2010/main" val="456861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D0EC977-4E3C-0D47-8967-10E108558F44}" type="slidenum">
              <a:rPr lang="de-DE" smtClean="0"/>
              <a:t>1</a:t>
            </a:fld>
            <a:endParaRPr lang="de-DE"/>
          </a:p>
        </p:txBody>
      </p:sp>
    </p:spTree>
    <p:extLst>
      <p:ext uri="{BB962C8B-B14F-4D97-AF65-F5344CB8AC3E}">
        <p14:creationId xmlns:p14="http://schemas.microsoft.com/office/powerpoint/2010/main" val="2095556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D0EC977-4E3C-0D47-8967-10E108558F44}" type="slidenum">
              <a:rPr lang="de-DE" smtClean="0"/>
              <a:t>10</a:t>
            </a:fld>
            <a:endParaRPr lang="de-DE"/>
          </a:p>
        </p:txBody>
      </p:sp>
    </p:spTree>
    <p:extLst>
      <p:ext uri="{BB962C8B-B14F-4D97-AF65-F5344CB8AC3E}">
        <p14:creationId xmlns:p14="http://schemas.microsoft.com/office/powerpoint/2010/main" val="31216872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D0EC977-4E3C-0D47-8967-10E108558F44}" type="slidenum">
              <a:rPr lang="de-DE" smtClean="0"/>
              <a:t>11</a:t>
            </a:fld>
            <a:endParaRPr lang="de-DE"/>
          </a:p>
        </p:txBody>
      </p:sp>
    </p:spTree>
    <p:extLst>
      <p:ext uri="{BB962C8B-B14F-4D97-AF65-F5344CB8AC3E}">
        <p14:creationId xmlns:p14="http://schemas.microsoft.com/office/powerpoint/2010/main" val="1238118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D0EC977-4E3C-0D47-8967-10E108558F44}" type="slidenum">
              <a:rPr lang="de-DE" smtClean="0"/>
              <a:t>12</a:t>
            </a:fld>
            <a:endParaRPr lang="de-DE"/>
          </a:p>
        </p:txBody>
      </p:sp>
    </p:spTree>
    <p:extLst>
      <p:ext uri="{BB962C8B-B14F-4D97-AF65-F5344CB8AC3E}">
        <p14:creationId xmlns:p14="http://schemas.microsoft.com/office/powerpoint/2010/main" val="36590883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D0EC977-4E3C-0D47-8967-10E108558F44}" type="slidenum">
              <a:rPr lang="de-DE" smtClean="0"/>
              <a:t>13</a:t>
            </a:fld>
            <a:endParaRPr lang="de-DE"/>
          </a:p>
        </p:txBody>
      </p:sp>
    </p:spTree>
    <p:extLst>
      <p:ext uri="{BB962C8B-B14F-4D97-AF65-F5344CB8AC3E}">
        <p14:creationId xmlns:p14="http://schemas.microsoft.com/office/powerpoint/2010/main" val="11229180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D0EC977-4E3C-0D47-8967-10E108558F44}" type="slidenum">
              <a:rPr lang="de-DE" smtClean="0"/>
              <a:t>14</a:t>
            </a:fld>
            <a:endParaRPr lang="de-DE"/>
          </a:p>
        </p:txBody>
      </p:sp>
    </p:spTree>
    <p:extLst>
      <p:ext uri="{BB962C8B-B14F-4D97-AF65-F5344CB8AC3E}">
        <p14:creationId xmlns:p14="http://schemas.microsoft.com/office/powerpoint/2010/main" val="4177223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D0EC977-4E3C-0D47-8967-10E108558F44}" type="slidenum">
              <a:rPr lang="de-DE" smtClean="0"/>
              <a:t>15</a:t>
            </a:fld>
            <a:endParaRPr lang="de-DE"/>
          </a:p>
        </p:txBody>
      </p:sp>
    </p:spTree>
    <p:extLst>
      <p:ext uri="{BB962C8B-B14F-4D97-AF65-F5344CB8AC3E}">
        <p14:creationId xmlns:p14="http://schemas.microsoft.com/office/powerpoint/2010/main" val="3841215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D0EC977-4E3C-0D47-8967-10E108558F44}" type="slidenum">
              <a:rPr lang="de-DE" smtClean="0"/>
              <a:t>16</a:t>
            </a:fld>
            <a:endParaRPr lang="de-DE"/>
          </a:p>
        </p:txBody>
      </p:sp>
    </p:spTree>
    <p:extLst>
      <p:ext uri="{BB962C8B-B14F-4D97-AF65-F5344CB8AC3E}">
        <p14:creationId xmlns:p14="http://schemas.microsoft.com/office/powerpoint/2010/main" val="25110242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D0EC977-4E3C-0D47-8967-10E108558F44}" type="slidenum">
              <a:rPr lang="de-DE" smtClean="0"/>
              <a:t>17</a:t>
            </a:fld>
            <a:endParaRPr lang="de-DE"/>
          </a:p>
        </p:txBody>
      </p:sp>
    </p:spTree>
    <p:extLst>
      <p:ext uri="{BB962C8B-B14F-4D97-AF65-F5344CB8AC3E}">
        <p14:creationId xmlns:p14="http://schemas.microsoft.com/office/powerpoint/2010/main" val="2319516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D0EC977-4E3C-0D47-8967-10E108558F44}" type="slidenum">
              <a:rPr lang="de-DE" smtClean="0"/>
              <a:t>18</a:t>
            </a:fld>
            <a:endParaRPr lang="de-DE"/>
          </a:p>
        </p:txBody>
      </p:sp>
    </p:spTree>
    <p:extLst>
      <p:ext uri="{BB962C8B-B14F-4D97-AF65-F5344CB8AC3E}">
        <p14:creationId xmlns:p14="http://schemas.microsoft.com/office/powerpoint/2010/main" val="3327434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400" b="1" dirty="0" smtClean="0"/>
              <a:t>Johannes Ullrich:</a:t>
            </a:r>
          </a:p>
          <a:p>
            <a:endParaRPr lang="de-DE" dirty="0" smtClean="0"/>
          </a:p>
          <a:p>
            <a:r>
              <a:rPr lang="de-DE" u="none" dirty="0" smtClean="0"/>
              <a:t>Einführung ins Thema:</a:t>
            </a:r>
            <a:r>
              <a:rPr lang="de-DE" u="none" baseline="0" dirty="0" smtClean="0"/>
              <a:t> Aus aktuellem Anlass ist es uns ein Anliegen die Position des Handwerks zum Thema Dieselfahrverbote deutlich zu machen…..</a:t>
            </a:r>
            <a:endParaRPr lang="de-DE" u="none" dirty="0" smtClean="0"/>
          </a:p>
          <a:p>
            <a:endParaRPr lang="de-DE" dirty="0" smtClean="0"/>
          </a:p>
          <a:p>
            <a:r>
              <a:rPr lang="de-DE" dirty="0" smtClean="0"/>
              <a:t>Vorweg, und damit sage ich Ihnen sicherlich nichts</a:t>
            </a:r>
            <a:r>
              <a:rPr lang="de-DE" baseline="0" dirty="0" smtClean="0"/>
              <a:t> N</a:t>
            </a:r>
            <a:r>
              <a:rPr lang="de-DE" dirty="0" smtClean="0"/>
              <a:t>eues: Die Verantwortlichen für das Diesel-Chaos sitzen an anderer Stelle.</a:t>
            </a:r>
            <a:r>
              <a:rPr lang="de-DE" baseline="0" dirty="0" smtClean="0"/>
              <a:t> </a:t>
            </a:r>
          </a:p>
          <a:p>
            <a:endParaRPr lang="de-DE" baseline="0" dirty="0" smtClean="0"/>
          </a:p>
          <a:p>
            <a:r>
              <a:rPr lang="de-DE" baseline="0" dirty="0" smtClean="0"/>
              <a:t>Das Zusammenspiel von Industrie und Politik macht uns fassungslos, aber nicht sprachlos. Allen Beteiligten in Politik und Industrie war klar, dass Grenzwerte im Alltagsgebrauch überschritten werden. Hier wurde sehenden Auges das Desaster in Kauf genommen, dem wir uns jetzt ausgesetzt sehen. Und da sprechen wir noch gar nicht von den Manipulationen von VW. </a:t>
            </a:r>
          </a:p>
          <a:p>
            <a:endParaRPr lang="de-DE" baseline="0" dirty="0" smtClean="0"/>
          </a:p>
          <a:p>
            <a:r>
              <a:rPr lang="de-DE" baseline="0" dirty="0" smtClean="0"/>
              <a:t>Wir möchten Ihnen heute deutlich machen, wie das Handwerk im Besonderen betroffen ist. Handwerker sind </a:t>
            </a:r>
            <a:r>
              <a:rPr lang="de-DE" u="none" baseline="0" dirty="0" smtClean="0">
                <a:solidFill>
                  <a:srgbClr val="C00000"/>
                </a:solidFill>
              </a:rPr>
              <a:t>überdurchschnittlich</a:t>
            </a:r>
            <a:r>
              <a:rPr lang="de-DE" baseline="0" dirty="0" smtClean="0"/>
              <a:t> auf Dieselfahrzeuge angewiesen. Schon mit der Einführung der Umweltzone erfolgte nach und nach eine Umstellung der Betriebsflotten. </a:t>
            </a:r>
          </a:p>
          <a:p>
            <a:endParaRPr lang="de-DE" baseline="0" dirty="0" smtClean="0"/>
          </a:p>
          <a:p>
            <a:r>
              <a:rPr lang="de-DE" baseline="0" dirty="0" smtClean="0"/>
              <a:t>Jetzt erwartet man von uns eine erneute Flottenumstellung, obwohl nicht einmal ein adäquater Ersatz ansatzweise Marktreife erlangt hat. </a:t>
            </a:r>
            <a:r>
              <a:rPr lang="de-DE" u="none" baseline="0" dirty="0" smtClean="0"/>
              <a:t>Und dabei steht das Handwerk der Umweltproblematik in </a:t>
            </a:r>
            <a:r>
              <a:rPr lang="de-DE" u="none" baseline="0" dirty="0" err="1" smtClean="0"/>
              <a:t>keinster</a:t>
            </a:r>
            <a:r>
              <a:rPr lang="de-DE" u="none" baseline="0" dirty="0" smtClean="0"/>
              <a:t> Weise ignorant oder gar ablehnend gegenüber: bereits mit der Einführung der Umweltzone erfolgte nach und nach eine Umstellung der Betriebsflotten gemäß der damaligen Auflagen.</a:t>
            </a:r>
            <a:endParaRPr lang="de-DE" u="none" dirty="0" smtClean="0"/>
          </a:p>
          <a:p>
            <a:endParaRPr lang="de-DE" dirty="0" smtClean="0"/>
          </a:p>
          <a:p>
            <a:r>
              <a:rPr lang="de-DE" dirty="0" smtClean="0"/>
              <a:t>Fahrzeuge</a:t>
            </a:r>
            <a:r>
              <a:rPr lang="de-DE" baseline="0" dirty="0" smtClean="0"/>
              <a:t> mit Euro 5 wurden noch bis September 2016 angeboten und mussten mangels Alternativen gekauft werden. Fahrzeuge mit Euro 6d-Norm sind heute nur im geringen Maße verfügbar. Echte Alternativen, die auch zur Luftreinhaltung beitragen, sind nicht konkurrenzfähig.</a:t>
            </a:r>
            <a:endParaRPr lang="de-DE" u="sng" baseline="0" dirty="0" smtClean="0"/>
          </a:p>
          <a:p>
            <a:endParaRPr lang="de-DE" baseline="0" dirty="0" smtClean="0"/>
          </a:p>
          <a:p>
            <a:r>
              <a:rPr lang="de-DE" baseline="0" dirty="0" smtClean="0"/>
              <a:t>Hinzu kommt, dass die Nutzungsdauer der Fahrzeuge in unseren Betrieben überdurchschnittlich hoch ist. Herr von Ungern-Sternberg wird Ihnen hierzu noch genaue Zahlen präsentieren. </a:t>
            </a:r>
          </a:p>
          <a:p>
            <a:endParaRPr lang="de-DE" baseline="0" dirty="0" smtClean="0"/>
          </a:p>
          <a:p>
            <a:endParaRPr lang="de-DE" dirty="0"/>
          </a:p>
        </p:txBody>
      </p:sp>
      <p:sp>
        <p:nvSpPr>
          <p:cNvPr id="4" name="Foliennummernplatzhalter 3"/>
          <p:cNvSpPr>
            <a:spLocks noGrp="1"/>
          </p:cNvSpPr>
          <p:nvPr>
            <p:ph type="sldNum" sz="quarter" idx="10"/>
          </p:nvPr>
        </p:nvSpPr>
        <p:spPr/>
        <p:txBody>
          <a:bodyPr/>
          <a:lstStyle/>
          <a:p>
            <a:fld id="{0D0EC977-4E3C-0D47-8967-10E108558F44}" type="slidenum">
              <a:rPr lang="de-DE" smtClean="0"/>
              <a:t>2</a:t>
            </a:fld>
            <a:endParaRPr lang="de-DE"/>
          </a:p>
        </p:txBody>
      </p:sp>
    </p:spTree>
    <p:extLst>
      <p:ext uri="{BB962C8B-B14F-4D97-AF65-F5344CB8AC3E}">
        <p14:creationId xmlns:p14="http://schemas.microsoft.com/office/powerpoint/2010/main" val="3126050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b="1" baseline="0" dirty="0" smtClean="0"/>
              <a:t>Johannes Ullrich: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e-DE" baseline="0" dirty="0" smtClean="0"/>
              <a:t>Jetzt zum „fulminanten“ Diesel-Kompromiss in Berlin!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e-DE" baseline="0" dirty="0" smtClean="0"/>
              <a:t>Das gesetzte Ziel, Fahrverbote zu vermeiden, ist selbstverständlich begrüßenswert. Der Diesel-Kompromiss besteht aus zwei wackligen Säulen: Umtausch und Nachrüstung.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e-DE" baseline="0" dirty="0" smtClean="0"/>
              <a:t>Aber: Umtauschprämien alleine werden nicht ausreichen und sind zudem aus ökologischer Sicht mehr als fragwürdig. Ohnehin werden wir nicht in Genuss der Umtauschprämien kommen. Das ist aus unserer Sicht eine Mogelpackung, die uns da verkauft wird.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e-DE" baseline="0" dirty="0" smtClean="0"/>
              <a:t>Gerade die besonders schwer betroffenen Städte sollen von den Prämien profitieren. Freiburg gehört trotz der hohen Werte nicht dazu.</a:t>
            </a:r>
          </a:p>
          <a:p>
            <a:pPr marL="0" marR="0" lvl="0" indent="0" algn="l" defTabSz="914400" rtl="0" eaLnBrk="1" fontAlgn="auto" latinLnBrk="0" hangingPunct="1">
              <a:lnSpc>
                <a:spcPct val="100000"/>
              </a:lnSpc>
              <a:spcBef>
                <a:spcPts val="0"/>
              </a:spcBef>
              <a:spcAft>
                <a:spcPts val="0"/>
              </a:spcAft>
              <a:buClrTx/>
              <a:buSzTx/>
              <a:buFontTx/>
              <a:buNone/>
              <a:tabLst/>
              <a:defRPr/>
            </a:pPr>
            <a:r>
              <a:rPr lang="de-DE" baseline="0" dirty="0" smtClean="0"/>
              <a:t>Die Nachrüstungspläne sind völlig aus der Luft gegriffen. Euro 4 Fahrzeuge sind von vornherein davon ausgeschlossen (technisch nicht möglich),</a:t>
            </a:r>
          </a:p>
          <a:p>
            <a:pPr marL="0" marR="0" lvl="0" indent="0" algn="l" defTabSz="914400" rtl="0" eaLnBrk="1" fontAlgn="auto" latinLnBrk="0" hangingPunct="1">
              <a:lnSpc>
                <a:spcPct val="100000"/>
              </a:lnSpc>
              <a:spcBef>
                <a:spcPts val="0"/>
              </a:spcBef>
              <a:spcAft>
                <a:spcPts val="0"/>
              </a:spcAft>
              <a:buClrTx/>
              <a:buSzTx/>
              <a:buFontTx/>
              <a:buNone/>
              <a:tabLst/>
              <a:defRPr/>
            </a:pPr>
            <a:r>
              <a:rPr lang="de-DE" baseline="0" dirty="0" smtClean="0"/>
              <a:t>für Euro 5 werden gerade erst die Nachrüstsätze entwickelt. Und die Frage der Finanzierung ist bis heute ungeklärt.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e-DE" baseline="0" dirty="0" smtClean="0"/>
              <a:t>Mit dem Kompromiss sind wir noch weit von einer Lösung des Problems entfernt.</a:t>
            </a:r>
          </a:p>
          <a:p>
            <a:pPr marL="0" marR="0" lvl="0" indent="0" algn="l" defTabSz="914400" rtl="0" eaLnBrk="1" fontAlgn="auto" latinLnBrk="0" hangingPunct="1">
              <a:lnSpc>
                <a:spcPct val="100000"/>
              </a:lnSpc>
              <a:spcBef>
                <a:spcPts val="0"/>
              </a:spcBef>
              <a:spcAft>
                <a:spcPts val="0"/>
              </a:spcAft>
              <a:buClrTx/>
              <a:buSzTx/>
              <a:buFontTx/>
              <a:buNone/>
              <a:tabLst/>
              <a:defRPr/>
            </a:pPr>
            <a:r>
              <a:rPr lang="de-DE" baseline="0" dirty="0" smtClean="0"/>
              <a:t>Das führt nicht im Ansatz zu mehr Planungssicherheit, sondern zu noch mehr Verunsicherung bei den Betrieben.</a:t>
            </a:r>
          </a:p>
          <a:p>
            <a:pPr marL="0" marR="0" lvl="0" indent="0" algn="l" defTabSz="914400" rtl="0" eaLnBrk="1" fontAlgn="auto" latinLnBrk="0" hangingPunct="1">
              <a:lnSpc>
                <a:spcPct val="100000"/>
              </a:lnSpc>
              <a:spcBef>
                <a:spcPts val="0"/>
              </a:spcBef>
              <a:spcAft>
                <a:spcPts val="0"/>
              </a:spcAft>
              <a:buClrTx/>
              <a:buSzTx/>
              <a:buFontTx/>
              <a:buNone/>
              <a:tabLst/>
              <a:defRPr/>
            </a:pPr>
            <a:r>
              <a:rPr lang="de-DE" baseline="0" dirty="0" smtClean="0"/>
              <a:t>Das Diesel-Chaos ist ein absolutes Armutszeugnis für die Bundesregierung und Hersteller.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de-D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e-DE" b="1" baseline="0" dirty="0" smtClean="0"/>
              <a:t>Übergabe an Christof Burger.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e-DE" baseline="0" dirty="0" smtClean="0"/>
              <a:t>Über unsere spezielle regionale Situation wird Sie nun der Vizepräsident Christof Burger ins Bild setzen:.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smtClean="0"/>
          </a:p>
        </p:txBody>
      </p:sp>
      <p:sp>
        <p:nvSpPr>
          <p:cNvPr id="4" name="Foliennummernplatzhalter 3"/>
          <p:cNvSpPr>
            <a:spLocks noGrp="1"/>
          </p:cNvSpPr>
          <p:nvPr>
            <p:ph type="sldNum" sz="quarter" idx="10"/>
          </p:nvPr>
        </p:nvSpPr>
        <p:spPr/>
        <p:txBody>
          <a:bodyPr/>
          <a:lstStyle/>
          <a:p>
            <a:fld id="{0D0EC977-4E3C-0D47-8967-10E108558F44}" type="slidenum">
              <a:rPr lang="de-DE" smtClean="0"/>
              <a:t>3</a:t>
            </a:fld>
            <a:endParaRPr lang="de-DE"/>
          </a:p>
        </p:txBody>
      </p:sp>
    </p:spTree>
    <p:extLst>
      <p:ext uri="{BB962C8B-B14F-4D97-AF65-F5344CB8AC3E}">
        <p14:creationId xmlns:p14="http://schemas.microsoft.com/office/powerpoint/2010/main" val="1807903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400" b="1" dirty="0" smtClean="0"/>
              <a:t>Christof</a:t>
            </a:r>
            <a:r>
              <a:rPr lang="de-DE" sz="1400" b="1" baseline="0" dirty="0" smtClean="0"/>
              <a:t> Burger</a:t>
            </a:r>
            <a:r>
              <a:rPr lang="de-DE" baseline="0" dirty="0" smtClean="0"/>
              <a:t>:</a:t>
            </a:r>
          </a:p>
          <a:p>
            <a:endParaRPr lang="de-DE" dirty="0" smtClean="0"/>
          </a:p>
          <a:p>
            <a:r>
              <a:rPr lang="de-DE" dirty="0" smtClean="0"/>
              <a:t>Im</a:t>
            </a:r>
            <a:r>
              <a:rPr lang="de-DE" baseline="0" dirty="0" smtClean="0"/>
              <a:t> Anschluss an die Veröffentlichungen des Regierungspräsidiums zu den Vorbereitungen des neuen Luftreinhalteplans für Freiburg haben wir uns mit der Regierungspräsidentin an einem Tisch gesetzt und ihr die Sichtweise des regionalen Handwerks deutlich gemacht.</a:t>
            </a:r>
          </a:p>
          <a:p>
            <a:endParaRPr lang="de-DE" baseline="0" dirty="0" smtClean="0"/>
          </a:p>
          <a:p>
            <a:r>
              <a:rPr lang="de-DE" baseline="0" dirty="0" smtClean="0"/>
              <a:t>Dabei haben wir unsere Erwartungen klar formuliert. Die besondere Betroffenheit des Handwerks wurde erkannt. </a:t>
            </a:r>
          </a:p>
          <a:p>
            <a:endParaRPr lang="de-DE" baseline="0" dirty="0" smtClean="0"/>
          </a:p>
          <a:p>
            <a:r>
              <a:rPr lang="de-DE" baseline="0" dirty="0" smtClean="0"/>
              <a:t>Wir wissen, dass das Regierungspräsidium bei der Erstellung des Luftreinhalteplans in einem Dilemma steckt.</a:t>
            </a:r>
          </a:p>
          <a:p>
            <a:r>
              <a:rPr lang="de-DE" baseline="0" dirty="0" smtClean="0"/>
              <a:t>Aber wir befürchten, dass die angedachte Maßnahmen wie die Einführung der Zone 30 auf der B31 oder die Nutzung einer Pförtnerampel den gewünschten Erfolg nicht erzielen werden.</a:t>
            </a:r>
          </a:p>
          <a:p>
            <a:endParaRPr lang="de-DE" baseline="0" dirty="0" smtClean="0"/>
          </a:p>
          <a:p>
            <a:r>
              <a:rPr lang="de-DE" baseline="0" dirty="0" smtClean="0"/>
              <a:t>Sprich: Fahrverbote können nicht ausgeschlossen werden.</a:t>
            </a:r>
          </a:p>
          <a:p>
            <a:endParaRPr lang="de-DE" baseline="0" dirty="0" smtClean="0"/>
          </a:p>
          <a:p>
            <a:r>
              <a:rPr lang="de-DE" baseline="0" dirty="0" smtClean="0"/>
              <a:t>In einem Punkt haben wir uns </a:t>
            </a:r>
            <a:r>
              <a:rPr lang="de-DE" u="none" baseline="0" dirty="0" smtClean="0"/>
              <a:t>bereits</a:t>
            </a:r>
            <a:r>
              <a:rPr lang="de-DE" baseline="0" dirty="0" smtClean="0"/>
              <a:t> verständigt, gemeinsam darauf hinzuwirken, dass Freiburg in den Kreis der besonders betroffenen Städte gelistet wird, was laut aktuellem Diesel-Kompromiss finanzielle Vorteile bei der Neuanschaffung von Fahrzeugen mit sich brächte. </a:t>
            </a:r>
            <a:endParaRPr lang="de-DE" dirty="0"/>
          </a:p>
        </p:txBody>
      </p:sp>
      <p:sp>
        <p:nvSpPr>
          <p:cNvPr id="4" name="Foliennummernplatzhalter 3"/>
          <p:cNvSpPr>
            <a:spLocks noGrp="1"/>
          </p:cNvSpPr>
          <p:nvPr>
            <p:ph type="sldNum" sz="quarter" idx="10"/>
          </p:nvPr>
        </p:nvSpPr>
        <p:spPr/>
        <p:txBody>
          <a:bodyPr/>
          <a:lstStyle/>
          <a:p>
            <a:fld id="{0D0EC977-4E3C-0D47-8967-10E108558F44}" type="slidenum">
              <a:rPr lang="de-DE" smtClean="0"/>
              <a:t>4</a:t>
            </a:fld>
            <a:endParaRPr lang="de-DE"/>
          </a:p>
        </p:txBody>
      </p:sp>
    </p:spTree>
    <p:extLst>
      <p:ext uri="{BB962C8B-B14F-4D97-AF65-F5344CB8AC3E}">
        <p14:creationId xmlns:p14="http://schemas.microsoft.com/office/powerpoint/2010/main" val="665082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
                <a:srgbClr val="488FDB"/>
              </a:buClr>
              <a:buSzPct val="100000"/>
              <a:buFont typeface="Arial" panose="020B0604020202020204" pitchFamily="34" charset="0"/>
              <a:buNone/>
              <a:tabLst/>
              <a:defRPr/>
            </a:pPr>
            <a:r>
              <a:rPr kumimoji="0" lang="de-DE" sz="1200" b="0" i="0" u="none" strike="noStrike" kern="1200" cap="none" spc="0" normalizeH="0" baseline="0" noProof="0" dirty="0" smtClean="0">
                <a:ln>
                  <a:noFill/>
                </a:ln>
                <a:solidFill>
                  <a:schemeClr val="tx1"/>
                </a:solidFill>
                <a:effectLst/>
                <a:uLnTx/>
                <a:uFillTx/>
                <a:latin typeface="+mn-lt"/>
                <a:ea typeface="+mn-ea"/>
                <a:cs typeface="+mn-cs"/>
              </a:rPr>
              <a:t>Wir sind für saubere Luft, das steht außer Frage, aber Fahrverbote können nicht die Antwort auf das Diesel-Desaster sein. </a:t>
            </a:r>
            <a:endParaRPr kumimoji="0" lang="de-DE" sz="1200" b="0" i="0" u="sng"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90000"/>
              </a:lnSpc>
              <a:spcBef>
                <a:spcPts val="1000"/>
              </a:spcBef>
              <a:spcAft>
                <a:spcPts val="0"/>
              </a:spcAft>
              <a:buClr>
                <a:srgbClr val="488FDB"/>
              </a:buClr>
              <a:buSzPct val="100000"/>
              <a:buFont typeface="Arial" panose="020B0604020202020204" pitchFamily="34" charset="0"/>
              <a:buNone/>
              <a:tabLst/>
              <a:defRPr/>
            </a:pPr>
            <a:endParaRPr kumimoji="0" lang="de-DE"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smtClean="0">
                <a:solidFill>
                  <a:schemeClr val="tx1"/>
                </a:solidFill>
              </a:rPr>
              <a:t>Wir halten es daher für erforderlich, dass bald</a:t>
            </a:r>
            <a:r>
              <a:rPr lang="de-DE" sz="1200" baseline="0" dirty="0" smtClean="0">
                <a:solidFill>
                  <a:schemeClr val="tx1"/>
                </a:solidFill>
              </a:rPr>
              <a:t> eine Grundlage für Hardware-Nachrüstungen geschaffen wird. </a:t>
            </a:r>
            <a:r>
              <a:rPr lang="de-DE" sz="1200" dirty="0" smtClean="0">
                <a:solidFill>
                  <a:schemeClr val="tx1"/>
                </a:solidFill>
              </a:rPr>
              <a:t>Die Hersteller müssen diese Hardware-Nachrüstungen vorantreiben und auch voll finanzieren.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aseline="0" dirty="0" smtClean="0">
                <a:solidFill>
                  <a:schemeClr val="tx1"/>
                </a:solidFill>
              </a:rPr>
              <a:t>Handwerker müssen für ihre Fehler einstehen und Mängel auf eigene Kosten beseitigen und nachbessern, ohne wenn und aber.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aseline="0" dirty="0" smtClean="0">
                <a:solidFill>
                  <a:schemeClr val="tx1"/>
                </a:solidFill>
              </a:rPr>
              <a:t>Es ist nun Aufgabe der Politik, dass dies auch für die Automobilhersteller gilt. </a:t>
            </a:r>
          </a:p>
          <a:p>
            <a:endParaRPr lang="de-DE" sz="12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chemeClr val="tx1"/>
                </a:solidFill>
                <a:effectLst/>
                <a:uLnTx/>
                <a:uFillTx/>
                <a:latin typeface="+mn-lt"/>
                <a:ea typeface="+mn-ea"/>
                <a:cs typeface="+mn-cs"/>
              </a:rPr>
              <a:t>Wir fordern das mit deutlicher Rückendeckung unserer Betriebe. Dazu gleich noch ein paar Zahlen.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chemeClr val="tx1"/>
                </a:solidFill>
                <a:effectLst/>
                <a:uLnTx/>
                <a:uFillTx/>
                <a:latin typeface="+mn-lt"/>
                <a:ea typeface="+mn-ea"/>
                <a:cs typeface="+mn-cs"/>
              </a:rPr>
              <a:t>Es kann natürlich sein, dass unsere Forderungen am Ende nicht erfüllt werden und wir uns trotz aller Anstrengungen von politischer Seite mit Fahrverboten in Freiburg konfrontiert sehen werden. Sollte es dazu kommen, haben wir eine einfache Erwartung: umfassende Ausnahmebewilligungen für unsere Betriebe. Wir erwarten in dem Fall ein einheitliches, nachvollziehbares und verlässliches Vorgehen bei der Erteilung von Ausnahmegenehmigungen.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dirty="0" smtClean="0">
              <a:ln>
                <a:noFill/>
              </a:ln>
              <a:solidFill>
                <a:schemeClr val="tx1"/>
              </a:solidFill>
              <a:effectLst/>
              <a:uLnTx/>
              <a:uFillTx/>
              <a:latin typeface="+mn-lt"/>
              <a:ea typeface="+mn-ea"/>
              <a:cs typeface="+mn-cs"/>
            </a:endParaRPr>
          </a:p>
          <a:p>
            <a:r>
              <a:rPr lang="de-DE" sz="1200" b="1" dirty="0" smtClean="0">
                <a:solidFill>
                  <a:schemeClr val="tx1"/>
                </a:solidFill>
              </a:rPr>
              <a:t>Übergabe an Herrn</a:t>
            </a:r>
            <a:r>
              <a:rPr lang="de-DE" sz="1200" b="1" baseline="0" dirty="0" smtClean="0">
                <a:solidFill>
                  <a:schemeClr val="tx1"/>
                </a:solidFill>
              </a:rPr>
              <a:t> von Ungern-Sternberg. </a:t>
            </a:r>
            <a:r>
              <a:rPr lang="de-DE" sz="1200" b="0" baseline="0" dirty="0" smtClean="0">
                <a:solidFill>
                  <a:schemeClr val="tx1"/>
                </a:solidFill>
              </a:rPr>
              <a:t>Die Ergebnisse der Blitzumfrage, die die besondere Betroffenheit der Handwerksbetriebe belegt, wird Ihnen nun …..</a:t>
            </a:r>
            <a:endParaRPr lang="de-DE" sz="1200" b="1" dirty="0">
              <a:solidFill>
                <a:schemeClr val="tx1"/>
              </a:solidFill>
            </a:endParaRPr>
          </a:p>
        </p:txBody>
      </p:sp>
      <p:sp>
        <p:nvSpPr>
          <p:cNvPr id="4" name="Foliennummernplatzhalter 3"/>
          <p:cNvSpPr>
            <a:spLocks noGrp="1"/>
          </p:cNvSpPr>
          <p:nvPr>
            <p:ph type="sldNum" sz="quarter" idx="10"/>
          </p:nvPr>
        </p:nvSpPr>
        <p:spPr/>
        <p:txBody>
          <a:bodyPr/>
          <a:lstStyle/>
          <a:p>
            <a:fld id="{0D0EC977-4E3C-0D47-8967-10E108558F44}" type="slidenum">
              <a:rPr lang="de-DE" smtClean="0"/>
              <a:t>5</a:t>
            </a:fld>
            <a:endParaRPr lang="de-DE"/>
          </a:p>
        </p:txBody>
      </p:sp>
    </p:spTree>
    <p:extLst>
      <p:ext uri="{BB962C8B-B14F-4D97-AF65-F5344CB8AC3E}">
        <p14:creationId xmlns:p14="http://schemas.microsoft.com/office/powerpoint/2010/main" val="4080808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D0EC977-4E3C-0D47-8967-10E108558F44}" type="slidenum">
              <a:rPr lang="de-DE" smtClean="0"/>
              <a:t>6</a:t>
            </a:fld>
            <a:endParaRPr lang="de-DE"/>
          </a:p>
        </p:txBody>
      </p:sp>
    </p:spTree>
    <p:extLst>
      <p:ext uri="{BB962C8B-B14F-4D97-AF65-F5344CB8AC3E}">
        <p14:creationId xmlns:p14="http://schemas.microsoft.com/office/powerpoint/2010/main" val="1388568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D0EC977-4E3C-0D47-8967-10E108558F44}" type="slidenum">
              <a:rPr lang="de-DE" smtClean="0"/>
              <a:t>7</a:t>
            </a:fld>
            <a:endParaRPr lang="de-DE"/>
          </a:p>
        </p:txBody>
      </p:sp>
    </p:spTree>
    <p:extLst>
      <p:ext uri="{BB962C8B-B14F-4D97-AF65-F5344CB8AC3E}">
        <p14:creationId xmlns:p14="http://schemas.microsoft.com/office/powerpoint/2010/main" val="803449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D0EC977-4E3C-0D47-8967-10E108558F44}" type="slidenum">
              <a:rPr lang="de-DE" smtClean="0"/>
              <a:t>8</a:t>
            </a:fld>
            <a:endParaRPr lang="de-DE"/>
          </a:p>
        </p:txBody>
      </p:sp>
    </p:spTree>
    <p:extLst>
      <p:ext uri="{BB962C8B-B14F-4D97-AF65-F5344CB8AC3E}">
        <p14:creationId xmlns:p14="http://schemas.microsoft.com/office/powerpoint/2010/main" val="1147367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D0EC977-4E3C-0D47-8967-10E108558F44}" type="slidenum">
              <a:rPr lang="de-DE" smtClean="0"/>
              <a:t>9</a:t>
            </a:fld>
            <a:endParaRPr lang="de-DE"/>
          </a:p>
        </p:txBody>
      </p:sp>
    </p:spTree>
    <p:extLst>
      <p:ext uri="{BB962C8B-B14F-4D97-AF65-F5344CB8AC3E}">
        <p14:creationId xmlns:p14="http://schemas.microsoft.com/office/powerpoint/2010/main" val="18587300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0" name="Rechteck 19"/>
          <p:cNvSpPr/>
          <p:nvPr userDrawn="1"/>
        </p:nvSpPr>
        <p:spPr>
          <a:xfrm>
            <a:off x="0" y="1152000"/>
            <a:ext cx="12192000" cy="541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dirty="0"/>
          </a:p>
        </p:txBody>
      </p:sp>
      <p:sp>
        <p:nvSpPr>
          <p:cNvPr id="21" name="Rechteck 20"/>
          <p:cNvSpPr/>
          <p:nvPr userDrawn="1"/>
        </p:nvSpPr>
        <p:spPr>
          <a:xfrm>
            <a:off x="10180799" y="1152000"/>
            <a:ext cx="2011197" cy="541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dirty="0"/>
          </a:p>
        </p:txBody>
      </p:sp>
      <p:sp>
        <p:nvSpPr>
          <p:cNvPr id="11" name="Rechteck 10"/>
          <p:cNvSpPr/>
          <p:nvPr userDrawn="1"/>
        </p:nvSpPr>
        <p:spPr>
          <a:xfrm>
            <a:off x="0" y="0"/>
            <a:ext cx="12192000" cy="86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dirty="0"/>
          </a:p>
        </p:txBody>
      </p:sp>
      <p:sp>
        <p:nvSpPr>
          <p:cNvPr id="10" name="Rechteck 9"/>
          <p:cNvSpPr/>
          <p:nvPr userDrawn="1"/>
        </p:nvSpPr>
        <p:spPr>
          <a:xfrm>
            <a:off x="-2" y="0"/>
            <a:ext cx="5328000" cy="86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dirty="0"/>
          </a:p>
        </p:txBody>
      </p:sp>
      <p:sp>
        <p:nvSpPr>
          <p:cNvPr id="2" name="Titel 1"/>
          <p:cNvSpPr>
            <a:spLocks noGrp="1"/>
          </p:cNvSpPr>
          <p:nvPr>
            <p:ph type="ctrTitle"/>
          </p:nvPr>
        </p:nvSpPr>
        <p:spPr>
          <a:xfrm>
            <a:off x="2016000" y="1123200"/>
            <a:ext cx="8164800" cy="2387600"/>
          </a:xfrm>
        </p:spPr>
        <p:txBody>
          <a:bodyPr anchor="b"/>
          <a:lstStyle>
            <a:lvl1pPr algn="l">
              <a:defRPr sz="4200">
                <a:solidFill>
                  <a:schemeClr val="bg1"/>
                </a:solidFill>
              </a:defRPr>
            </a:lvl1pPr>
          </a:lstStyle>
          <a:p>
            <a:r>
              <a:rPr lang="de-DE" dirty="0"/>
              <a:t>Mastertitelformat bearbeiten</a:t>
            </a:r>
          </a:p>
        </p:txBody>
      </p:sp>
      <p:sp>
        <p:nvSpPr>
          <p:cNvPr id="3" name="Untertitel 2"/>
          <p:cNvSpPr>
            <a:spLocks noGrp="1"/>
          </p:cNvSpPr>
          <p:nvPr>
            <p:ph type="subTitle" idx="1"/>
          </p:nvPr>
        </p:nvSpPr>
        <p:spPr>
          <a:xfrm>
            <a:off x="2016000" y="3733200"/>
            <a:ext cx="8164800" cy="1655762"/>
          </a:xfrm>
          <a:prstGeom prst="rect">
            <a:avLst/>
          </a:prstGeom>
        </p:spPr>
        <p:txBody>
          <a:bodyPr lIns="0" tIns="0" rIns="0" bIns="0"/>
          <a:lstStyle>
            <a:lvl1pPr marL="0" indent="0" algn="l">
              <a:lnSpc>
                <a:spcPct val="100000"/>
              </a:lnSpc>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sp>
        <p:nvSpPr>
          <p:cNvPr id="8" name="Rechteck 7"/>
          <p:cNvSpPr/>
          <p:nvPr userDrawn="1"/>
        </p:nvSpPr>
        <p:spPr>
          <a:xfrm>
            <a:off x="0" y="0"/>
            <a:ext cx="1728000" cy="86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dirty="0"/>
          </a:p>
        </p:txBody>
      </p:sp>
      <p:sp>
        <p:nvSpPr>
          <p:cNvPr id="14" name="Rechteck 13"/>
          <p:cNvSpPr/>
          <p:nvPr userDrawn="1"/>
        </p:nvSpPr>
        <p:spPr>
          <a:xfrm>
            <a:off x="0" y="864000"/>
            <a:ext cx="12192000" cy="288000"/>
          </a:xfrm>
          <a:prstGeom prst="rect">
            <a:avLst/>
          </a:prstGeom>
          <a:solidFill>
            <a:srgbClr val="00317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dirty="0"/>
          </a:p>
        </p:txBody>
      </p:sp>
      <p:sp>
        <p:nvSpPr>
          <p:cNvPr id="15" name="Rechteck 14"/>
          <p:cNvSpPr/>
          <p:nvPr userDrawn="1"/>
        </p:nvSpPr>
        <p:spPr>
          <a:xfrm>
            <a:off x="-3" y="864000"/>
            <a:ext cx="3888000" cy="288000"/>
          </a:xfrm>
          <a:prstGeom prst="rect">
            <a:avLst/>
          </a:prstGeom>
          <a:solidFill>
            <a:srgbClr val="45649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dirty="0"/>
          </a:p>
        </p:txBody>
      </p:sp>
      <p:sp>
        <p:nvSpPr>
          <p:cNvPr id="23" name="Foliennummernplatzhalter 5"/>
          <p:cNvSpPr txBox="1">
            <a:spLocks/>
          </p:cNvSpPr>
          <p:nvPr userDrawn="1"/>
        </p:nvSpPr>
        <p:spPr>
          <a:xfrm>
            <a:off x="8807627" y="6555530"/>
            <a:ext cx="2743200"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
        <p:nvSpPr>
          <p:cNvPr id="16" name="Datumsplatzhalter 3"/>
          <p:cNvSpPr>
            <a:spLocks noGrp="1"/>
          </p:cNvSpPr>
          <p:nvPr>
            <p:ph type="dt" sz="half" idx="10"/>
          </p:nvPr>
        </p:nvSpPr>
        <p:spPr>
          <a:xfrm>
            <a:off x="720000" y="6533109"/>
            <a:ext cx="2743200" cy="365125"/>
          </a:xfrm>
        </p:spPr>
        <p:txBody>
          <a:bodyPr/>
          <a:lstStyle/>
          <a:p>
            <a:fld id="{447528E0-2D62-2544-B45C-E41876FCEF1C}" type="datetime1">
              <a:rPr lang="de-DE" smtClean="0"/>
              <a:t>11.10.2018</a:t>
            </a:fld>
            <a:endParaRPr lang="de-DE" dirty="0"/>
          </a:p>
        </p:txBody>
      </p:sp>
      <p:sp>
        <p:nvSpPr>
          <p:cNvPr id="17" name="Fußzeilenplatzhalter 4"/>
          <p:cNvSpPr>
            <a:spLocks noGrp="1"/>
          </p:cNvSpPr>
          <p:nvPr>
            <p:ph type="ftr" sz="quarter" idx="11"/>
          </p:nvPr>
        </p:nvSpPr>
        <p:spPr>
          <a:xfrm>
            <a:off x="4038600" y="6570000"/>
            <a:ext cx="4114800" cy="288000"/>
          </a:xfrm>
        </p:spPr>
        <p:txBody>
          <a:bodyPr/>
          <a:lstStyle/>
          <a:p>
            <a:endParaRPr lang="de-DE"/>
          </a:p>
        </p:txBody>
      </p:sp>
      <p:sp>
        <p:nvSpPr>
          <p:cNvPr id="18" name="Foliennummernplatzhalter 5"/>
          <p:cNvSpPr>
            <a:spLocks noGrp="1"/>
          </p:cNvSpPr>
          <p:nvPr>
            <p:ph type="sldNum" sz="quarter" idx="12"/>
          </p:nvPr>
        </p:nvSpPr>
        <p:spPr>
          <a:xfrm>
            <a:off x="8728800" y="6570000"/>
            <a:ext cx="2743200" cy="288000"/>
          </a:xfrm>
        </p:spPr>
        <p:txBody>
          <a:bodyPr/>
          <a:lstStyle/>
          <a:p>
            <a:fld id="{B2A54703-7B11-304E-913B-E52C2E5950A1}" type="slidenum">
              <a:rPr lang="de-DE" smtClean="0"/>
              <a:t>‹Nr.›</a:t>
            </a:fld>
            <a:endParaRPr lang="de-DE"/>
          </a:p>
        </p:txBody>
      </p:sp>
      <p:pic>
        <p:nvPicPr>
          <p:cNvPr id="19" name="Grafik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1907" y="-153"/>
            <a:ext cx="2310093" cy="846000"/>
          </a:xfrm>
          <a:prstGeom prst="rect">
            <a:avLst/>
          </a:prstGeom>
        </p:spPr>
      </p:pic>
    </p:spTree>
    <p:extLst>
      <p:ext uri="{BB962C8B-B14F-4D97-AF65-F5344CB8AC3E}">
        <p14:creationId xmlns:p14="http://schemas.microsoft.com/office/powerpoint/2010/main" val="2002381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Text, dreispaltig">
    <p:spTree>
      <p:nvGrpSpPr>
        <p:cNvPr id="1" name=""/>
        <p:cNvGrpSpPr/>
        <p:nvPr/>
      </p:nvGrpSpPr>
      <p:grpSpPr>
        <a:xfrm>
          <a:off x="0" y="0"/>
          <a:ext cx="0" cy="0"/>
          <a:chOff x="0" y="0"/>
          <a:chExt cx="0" cy="0"/>
        </a:xfrm>
      </p:grpSpPr>
      <p:sp>
        <p:nvSpPr>
          <p:cNvPr id="2" name="Titel 1"/>
          <p:cNvSpPr>
            <a:spLocks noGrp="1"/>
          </p:cNvSpPr>
          <p:nvPr>
            <p:ph type="title"/>
          </p:nvPr>
        </p:nvSpPr>
        <p:spPr>
          <a:xfrm>
            <a:off x="720000" y="864001"/>
            <a:ext cx="10756800" cy="720000"/>
          </a:xfrm>
        </p:spPr>
        <p:txBody>
          <a:bodyPr/>
          <a:lstStyle/>
          <a:p>
            <a:r>
              <a:rPr lang="de-DE" dirty="0"/>
              <a:t>Mastertitelformat bearbeiten</a:t>
            </a:r>
          </a:p>
        </p:txBody>
      </p:sp>
      <p:sp>
        <p:nvSpPr>
          <p:cNvPr id="5" name="Datumsplatzhalter 4"/>
          <p:cNvSpPr>
            <a:spLocks noGrp="1"/>
          </p:cNvSpPr>
          <p:nvPr>
            <p:ph type="dt" sz="half" idx="10"/>
          </p:nvPr>
        </p:nvSpPr>
        <p:spPr/>
        <p:txBody>
          <a:bodyPr/>
          <a:lstStyle/>
          <a:p>
            <a:fld id="{B43E686C-F332-174E-812D-8E97C4D45D28}" type="datetime1">
              <a:rPr lang="de-DE" smtClean="0"/>
              <a:t>11.10.2018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2A54703-7B11-304E-913B-E52C2E5950A1}" type="slidenum">
              <a:rPr lang="de-DE" smtClean="0"/>
              <a:t>‹Nr.›</a:t>
            </a:fld>
            <a:endParaRPr lang="de-DE"/>
          </a:p>
        </p:txBody>
      </p:sp>
      <p:sp>
        <p:nvSpPr>
          <p:cNvPr id="9" name="Bildplatzhalter 8"/>
          <p:cNvSpPr>
            <a:spLocks noGrp="1"/>
          </p:cNvSpPr>
          <p:nvPr>
            <p:ph type="pic" sz="quarter" idx="13"/>
          </p:nvPr>
        </p:nvSpPr>
        <p:spPr>
          <a:xfrm>
            <a:off x="720000" y="1584000"/>
            <a:ext cx="3463199" cy="2599200"/>
          </a:xfrm>
          <a:prstGeom prst="rect">
            <a:avLst/>
          </a:prstGeom>
        </p:spPr>
        <p:txBody>
          <a:bodyPr/>
          <a:lstStyle/>
          <a:p>
            <a:endParaRPr lang="de-DE" dirty="0"/>
          </a:p>
        </p:txBody>
      </p:sp>
      <p:sp>
        <p:nvSpPr>
          <p:cNvPr id="10" name="Bildplatzhalter 8"/>
          <p:cNvSpPr>
            <a:spLocks noGrp="1"/>
          </p:cNvSpPr>
          <p:nvPr>
            <p:ph type="pic" sz="quarter" idx="14"/>
          </p:nvPr>
        </p:nvSpPr>
        <p:spPr>
          <a:xfrm>
            <a:off x="8008801" y="1584000"/>
            <a:ext cx="3463199" cy="2599200"/>
          </a:xfrm>
          <a:prstGeom prst="rect">
            <a:avLst/>
          </a:prstGeom>
        </p:spPr>
        <p:txBody>
          <a:bodyPr/>
          <a:lstStyle/>
          <a:p>
            <a:endParaRPr lang="de-DE" dirty="0"/>
          </a:p>
        </p:txBody>
      </p:sp>
      <p:sp>
        <p:nvSpPr>
          <p:cNvPr id="11" name="Bildplatzhalter 8"/>
          <p:cNvSpPr>
            <a:spLocks noGrp="1"/>
          </p:cNvSpPr>
          <p:nvPr>
            <p:ph type="pic" sz="quarter" idx="15"/>
          </p:nvPr>
        </p:nvSpPr>
        <p:spPr>
          <a:xfrm>
            <a:off x="4364400" y="1584000"/>
            <a:ext cx="3463199" cy="2599200"/>
          </a:xfrm>
          <a:prstGeom prst="rect">
            <a:avLst/>
          </a:prstGeom>
        </p:spPr>
        <p:txBody>
          <a:bodyPr/>
          <a:lstStyle/>
          <a:p>
            <a:endParaRPr lang="de-DE" dirty="0"/>
          </a:p>
        </p:txBody>
      </p:sp>
      <p:sp>
        <p:nvSpPr>
          <p:cNvPr id="13" name="Textplatzhalter 12"/>
          <p:cNvSpPr>
            <a:spLocks noGrp="1"/>
          </p:cNvSpPr>
          <p:nvPr>
            <p:ph type="body" sz="quarter" idx="16"/>
          </p:nvPr>
        </p:nvSpPr>
        <p:spPr>
          <a:xfrm>
            <a:off x="720725" y="4392000"/>
            <a:ext cx="3462338" cy="1620000"/>
          </a:xfrm>
          <a:prstGeom prst="rect">
            <a:avLst/>
          </a:prstGeom>
        </p:spPr>
        <p:txBody>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e-DE" dirty="0"/>
              <a:t>Mastertextformat bearbeiten</a:t>
            </a:r>
          </a:p>
        </p:txBody>
      </p:sp>
      <p:sp>
        <p:nvSpPr>
          <p:cNvPr id="16" name="Textplatzhalter 12"/>
          <p:cNvSpPr>
            <a:spLocks noGrp="1"/>
          </p:cNvSpPr>
          <p:nvPr>
            <p:ph type="body" sz="quarter" idx="17"/>
          </p:nvPr>
        </p:nvSpPr>
        <p:spPr>
          <a:xfrm>
            <a:off x="4367485" y="4392000"/>
            <a:ext cx="3462338" cy="1620000"/>
          </a:xfrm>
          <a:prstGeom prst="rect">
            <a:avLst/>
          </a:prstGeom>
        </p:spPr>
        <p:txBody>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e-DE" dirty="0"/>
              <a:t>Mastertextformat bearbeiten</a:t>
            </a:r>
          </a:p>
        </p:txBody>
      </p:sp>
      <p:sp>
        <p:nvSpPr>
          <p:cNvPr id="17" name="Textplatzhalter 12"/>
          <p:cNvSpPr>
            <a:spLocks noGrp="1"/>
          </p:cNvSpPr>
          <p:nvPr>
            <p:ph type="body" sz="quarter" idx="18"/>
          </p:nvPr>
        </p:nvSpPr>
        <p:spPr>
          <a:xfrm>
            <a:off x="8009662" y="4391999"/>
            <a:ext cx="3462338" cy="1620000"/>
          </a:xfrm>
          <a:prstGeom prst="rect">
            <a:avLst/>
          </a:prstGeom>
        </p:spPr>
        <p:txBody>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e-DE" dirty="0"/>
              <a:t>Mastertextformat bearbeiten</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uf Bild, 2/3, animiert">
    <p:spTree>
      <p:nvGrpSpPr>
        <p:cNvPr id="1" name=""/>
        <p:cNvGrpSpPr/>
        <p:nvPr/>
      </p:nvGrpSpPr>
      <p:grpSpPr>
        <a:xfrm>
          <a:off x="0" y="0"/>
          <a:ext cx="0" cy="0"/>
          <a:chOff x="0" y="0"/>
          <a:chExt cx="0" cy="0"/>
        </a:xfrm>
      </p:grpSpPr>
      <p:sp>
        <p:nvSpPr>
          <p:cNvPr id="8" name="Bildplatzhalter 7"/>
          <p:cNvSpPr>
            <a:spLocks noGrp="1"/>
          </p:cNvSpPr>
          <p:nvPr>
            <p:ph type="pic" sz="quarter" idx="13"/>
          </p:nvPr>
        </p:nvSpPr>
        <p:spPr>
          <a:xfrm>
            <a:off x="0" y="1"/>
            <a:ext cx="12192000" cy="6570000"/>
          </a:xfrm>
          <a:prstGeom prst="rect">
            <a:avLst/>
          </a:prstGeom>
        </p:spPr>
        <p:txBody>
          <a:bodyPr/>
          <a:lstStyle/>
          <a:p>
            <a:endParaRPr lang="de-DE" dirty="0"/>
          </a:p>
        </p:txBody>
      </p:sp>
      <p:sp>
        <p:nvSpPr>
          <p:cNvPr id="4" name="Datumsplatzhalter 3"/>
          <p:cNvSpPr>
            <a:spLocks noGrp="1"/>
          </p:cNvSpPr>
          <p:nvPr>
            <p:ph type="dt" sz="half" idx="10"/>
          </p:nvPr>
        </p:nvSpPr>
        <p:spPr/>
        <p:txBody>
          <a:bodyPr/>
          <a:lstStyle/>
          <a:p>
            <a:fld id="{F4925F0D-E97B-A142-A3FB-BE0FB78B264B}" type="datetime1">
              <a:rPr lang="de-DE" smtClean="0"/>
              <a:t>11.10.2018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2A54703-7B11-304E-913B-E52C2E5950A1}" type="slidenum">
              <a:rPr lang="de-DE" smtClean="0"/>
              <a:t>‹Nr.›</a:t>
            </a:fld>
            <a:endParaRPr lang="de-DE"/>
          </a:p>
        </p:txBody>
      </p:sp>
      <p:sp>
        <p:nvSpPr>
          <p:cNvPr id="11" name="Titel 1"/>
          <p:cNvSpPr>
            <a:spLocks noGrp="1"/>
          </p:cNvSpPr>
          <p:nvPr>
            <p:ph type="title" hasCustomPrompt="1"/>
          </p:nvPr>
        </p:nvSpPr>
        <p:spPr>
          <a:xfrm>
            <a:off x="360000" y="863999"/>
            <a:ext cx="4176000" cy="5273999"/>
          </a:xfrm>
          <a:solidFill>
            <a:schemeClr val="bg1"/>
          </a:solidFill>
        </p:spPr>
        <p:txBody>
          <a:bodyPr lIns="360000" tIns="360000" rIns="360000"/>
          <a:lstStyle/>
          <a:p>
            <a:r>
              <a:rPr lang="de-DE" dirty="0"/>
              <a:t>Mastertitelformat </a:t>
            </a:r>
            <a:br>
              <a:rPr lang="de-DE" dirty="0"/>
            </a:br>
            <a:r>
              <a:rPr lang="de-DE" dirty="0"/>
              <a:t>bearbeiten</a:t>
            </a:r>
          </a:p>
        </p:txBody>
      </p:sp>
      <p:sp>
        <p:nvSpPr>
          <p:cNvPr id="9" name="Textplatzhalter 2"/>
          <p:cNvSpPr>
            <a:spLocks noGrp="1"/>
          </p:cNvSpPr>
          <p:nvPr>
            <p:ph idx="14"/>
          </p:nvPr>
        </p:nvSpPr>
        <p:spPr>
          <a:xfrm>
            <a:off x="360001" y="2387006"/>
            <a:ext cx="4176000" cy="3747213"/>
          </a:xfrm>
          <a:prstGeom prst="rect">
            <a:avLst/>
          </a:prstGeom>
        </p:spPr>
        <p:txBody>
          <a:bodyPr vert="horz" lIns="360000" tIns="0" rIns="360000" bIns="0" rtlCol="0">
            <a:noAutofit/>
          </a:bodyPr>
          <a:lstStyle>
            <a:lvl1pPr>
              <a:buSzPct val="100000"/>
              <a:defRPr/>
            </a:lvl1pPr>
            <a:lvl2pPr>
              <a:buSzPct val="100000"/>
              <a:defRPr/>
            </a:lvl2pPr>
            <a:lvl3pPr>
              <a:buSzPct val="100000"/>
              <a:defRPr/>
            </a:lvl3pPr>
            <a:lvl4pPr>
              <a:buSzPct val="100000"/>
              <a:defRPr/>
            </a:lvl4pPr>
            <a:lvl5pPr>
              <a:buSzPct val="10000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decel="8000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700" fill="hold"/>
                                        <p:tgtEl>
                                          <p:spTgt spid="11"/>
                                        </p:tgtEl>
                                        <p:attrNameLst>
                                          <p:attrName>ppt_x</p:attrName>
                                        </p:attrNameLst>
                                      </p:cBhvr>
                                      <p:tavLst>
                                        <p:tav tm="0">
                                          <p:val>
                                            <p:strVal val="0-#ppt_w/2"/>
                                          </p:val>
                                        </p:tav>
                                        <p:tav tm="100000">
                                          <p:val>
                                            <p:strVal val="#ppt_x"/>
                                          </p:val>
                                        </p:tav>
                                      </p:tavLst>
                                    </p:anim>
                                    <p:anim calcmode="lin" valueType="num">
                                      <p:cBhvr additive="base">
                                        <p:cTn id="8" dur="7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700" fill="hold"/>
                                        <p:tgtEl>
                                          <p:spTgt spid="9"/>
                                        </p:tgtEl>
                                        <p:attrNameLst>
                                          <p:attrName>ppt_x</p:attrName>
                                        </p:attrNameLst>
                                      </p:cBhvr>
                                      <p:tavLst>
                                        <p:tav tm="0">
                                          <p:val>
                                            <p:strVal val="0-#ppt_w/2"/>
                                          </p:val>
                                        </p:tav>
                                        <p:tav tm="100000">
                                          <p:val>
                                            <p:strVal val="#ppt_x"/>
                                          </p:val>
                                        </p:tav>
                                      </p:tavLst>
                                    </p:anim>
                                    <p:anim calcmode="lin" valueType="num">
                                      <p:cBhvr additive="base">
                                        <p:cTn id="12" dur="7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p:tmplLst>
          <p:tmpl>
            <p:tnLst>
              <p:par>
                <p:cTn presetID="2" presetClass="entr" presetSubtype="8" decel="100000" fill="hold" nodeType="with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700" fill="hold"/>
                        <p:tgtEl>
                          <p:spTgt spid="9"/>
                        </p:tgtEl>
                        <p:attrNameLst>
                          <p:attrName>ppt_x</p:attrName>
                        </p:attrNameLst>
                      </p:cBhvr>
                      <p:tavLst>
                        <p:tav tm="0">
                          <p:val>
                            <p:strVal val="0-#ppt_w/2"/>
                          </p:val>
                        </p:tav>
                        <p:tav tm="100000">
                          <p:val>
                            <p:strVal val="#ppt_x"/>
                          </p:val>
                        </p:tav>
                      </p:tavLst>
                    </p:anim>
                    <p:anim calcmode="lin" valueType="num">
                      <p:cBhvr additive="base">
                        <p:cTn dur="700" fill="hold"/>
                        <p:tgtEl>
                          <p:spTgt spid="9"/>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uf Bild, 3/2, animiert">
    <p:spTree>
      <p:nvGrpSpPr>
        <p:cNvPr id="1" name=""/>
        <p:cNvGrpSpPr/>
        <p:nvPr/>
      </p:nvGrpSpPr>
      <p:grpSpPr>
        <a:xfrm>
          <a:off x="0" y="0"/>
          <a:ext cx="0" cy="0"/>
          <a:chOff x="0" y="0"/>
          <a:chExt cx="0" cy="0"/>
        </a:xfrm>
      </p:grpSpPr>
      <p:sp>
        <p:nvSpPr>
          <p:cNvPr id="8" name="Bildplatzhalter 7"/>
          <p:cNvSpPr>
            <a:spLocks noGrp="1"/>
          </p:cNvSpPr>
          <p:nvPr>
            <p:ph type="pic" sz="quarter" idx="13"/>
          </p:nvPr>
        </p:nvSpPr>
        <p:spPr>
          <a:xfrm>
            <a:off x="0" y="1"/>
            <a:ext cx="12192000" cy="6570000"/>
          </a:xfrm>
          <a:prstGeom prst="rect">
            <a:avLst/>
          </a:prstGeom>
        </p:spPr>
        <p:txBody>
          <a:bodyPr/>
          <a:lstStyle/>
          <a:p>
            <a:endParaRPr lang="de-DE" dirty="0"/>
          </a:p>
        </p:txBody>
      </p:sp>
      <p:sp>
        <p:nvSpPr>
          <p:cNvPr id="4" name="Datumsplatzhalter 3"/>
          <p:cNvSpPr>
            <a:spLocks noGrp="1"/>
          </p:cNvSpPr>
          <p:nvPr>
            <p:ph type="dt" sz="half" idx="10"/>
          </p:nvPr>
        </p:nvSpPr>
        <p:spPr/>
        <p:txBody>
          <a:bodyPr/>
          <a:lstStyle/>
          <a:p>
            <a:fld id="{E003320B-A245-5944-B27F-6AC81DD004F6}" type="datetime1">
              <a:rPr lang="de-DE" smtClean="0"/>
              <a:t>11.10.2018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2A54703-7B11-304E-913B-E52C2E5950A1}" type="slidenum">
              <a:rPr lang="de-DE" smtClean="0"/>
              <a:t>‹Nr.›</a:t>
            </a:fld>
            <a:endParaRPr lang="de-DE"/>
          </a:p>
        </p:txBody>
      </p:sp>
      <p:sp>
        <p:nvSpPr>
          <p:cNvPr id="11" name="Titel 1"/>
          <p:cNvSpPr>
            <a:spLocks noGrp="1"/>
          </p:cNvSpPr>
          <p:nvPr>
            <p:ph type="title" hasCustomPrompt="1"/>
          </p:nvPr>
        </p:nvSpPr>
        <p:spPr>
          <a:xfrm>
            <a:off x="360000" y="863999"/>
            <a:ext cx="6951600" cy="5273999"/>
          </a:xfrm>
          <a:solidFill>
            <a:schemeClr val="bg1"/>
          </a:solidFill>
        </p:spPr>
        <p:txBody>
          <a:bodyPr lIns="360000" tIns="360000" rIns="360000"/>
          <a:lstStyle/>
          <a:p>
            <a:r>
              <a:rPr lang="de-DE" dirty="0"/>
              <a:t>Mastertitelformat </a:t>
            </a:r>
            <a:br>
              <a:rPr lang="de-DE" dirty="0"/>
            </a:br>
            <a:r>
              <a:rPr lang="de-DE" dirty="0"/>
              <a:t>bearbeiten</a:t>
            </a:r>
          </a:p>
        </p:txBody>
      </p:sp>
      <p:sp>
        <p:nvSpPr>
          <p:cNvPr id="14" name="Textplatzhalter 2"/>
          <p:cNvSpPr>
            <a:spLocks noGrp="1"/>
          </p:cNvSpPr>
          <p:nvPr>
            <p:ph idx="14"/>
          </p:nvPr>
        </p:nvSpPr>
        <p:spPr>
          <a:xfrm>
            <a:off x="360000" y="2387006"/>
            <a:ext cx="6951599" cy="3747213"/>
          </a:xfrm>
          <a:prstGeom prst="rect">
            <a:avLst/>
          </a:prstGeom>
        </p:spPr>
        <p:txBody>
          <a:bodyPr vert="horz" lIns="360000" tIns="0" rIns="360000" bIns="0" rtlCol="0">
            <a:noAutofit/>
          </a:bodyPr>
          <a:lstStyle>
            <a:lvl1pPr>
              <a:buSzPct val="100000"/>
              <a:defRPr/>
            </a:lvl1pPr>
            <a:lvl2pPr>
              <a:buSzPct val="100000"/>
              <a:defRPr/>
            </a:lvl2pPr>
            <a:lvl3pPr>
              <a:buSzPct val="100000"/>
              <a:defRPr/>
            </a:lvl3pPr>
            <a:lvl4pPr>
              <a:buSzPct val="100000"/>
              <a:defRPr/>
            </a:lvl4pPr>
            <a:lvl5pPr>
              <a:buSzPct val="10000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decel="10000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700" fill="hold"/>
                                        <p:tgtEl>
                                          <p:spTgt spid="11"/>
                                        </p:tgtEl>
                                        <p:attrNameLst>
                                          <p:attrName>ppt_x</p:attrName>
                                        </p:attrNameLst>
                                      </p:cBhvr>
                                      <p:tavLst>
                                        <p:tav tm="0">
                                          <p:val>
                                            <p:strVal val="0-#ppt_w/2"/>
                                          </p:val>
                                        </p:tav>
                                        <p:tav tm="100000">
                                          <p:val>
                                            <p:strVal val="#ppt_x"/>
                                          </p:val>
                                        </p:tav>
                                      </p:tavLst>
                                    </p:anim>
                                    <p:anim calcmode="lin" valueType="num">
                                      <p:cBhvr additive="base">
                                        <p:cTn id="8" dur="7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700" fill="hold"/>
                                        <p:tgtEl>
                                          <p:spTgt spid="14"/>
                                        </p:tgtEl>
                                        <p:attrNameLst>
                                          <p:attrName>ppt_x</p:attrName>
                                        </p:attrNameLst>
                                      </p:cBhvr>
                                      <p:tavLst>
                                        <p:tav tm="0">
                                          <p:val>
                                            <p:strVal val="0-#ppt_w/2"/>
                                          </p:val>
                                        </p:tav>
                                        <p:tav tm="100000">
                                          <p:val>
                                            <p:strVal val="#ppt_x"/>
                                          </p:val>
                                        </p:tav>
                                      </p:tavLst>
                                    </p:anim>
                                    <p:anim calcmode="lin" valueType="num">
                                      <p:cBhvr additive="base">
                                        <p:cTn id="12" dur="7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uiExpand="1">
        <p:tmplLst>
          <p:tmpl>
            <p:tnLst>
              <p:par>
                <p:cTn presetID="2" presetClass="entr" presetSubtype="8" decel="100000" fill="hold" nodeType="withEffect">
                  <p:stCondLst>
                    <p:cond delay="0"/>
                  </p:stCondLst>
                  <p:childTnLst>
                    <p:set>
                      <p:cBhvr>
                        <p:cTn dur="1" fill="hold">
                          <p:stCondLst>
                            <p:cond delay="0"/>
                          </p:stCondLst>
                        </p:cTn>
                        <p:tgtEl>
                          <p:spTgt spid="14"/>
                        </p:tgtEl>
                        <p:attrNameLst>
                          <p:attrName>style.visibility</p:attrName>
                        </p:attrNameLst>
                      </p:cBhvr>
                      <p:to>
                        <p:strVal val="visible"/>
                      </p:to>
                    </p:set>
                    <p:anim calcmode="lin" valueType="num">
                      <p:cBhvr additive="base">
                        <p:cTn dur="700" fill="hold"/>
                        <p:tgtEl>
                          <p:spTgt spid="14"/>
                        </p:tgtEl>
                        <p:attrNameLst>
                          <p:attrName>ppt_x</p:attrName>
                        </p:attrNameLst>
                      </p:cBhvr>
                      <p:tavLst>
                        <p:tav tm="0">
                          <p:val>
                            <p:strVal val="0-#ppt_w/2"/>
                          </p:val>
                        </p:tav>
                        <p:tav tm="100000">
                          <p:val>
                            <p:strVal val="#ppt_x"/>
                          </p:val>
                        </p:tav>
                      </p:tavLst>
                    </p:anim>
                    <p:anim calcmode="lin" valueType="num">
                      <p:cBhvr additive="base">
                        <p:cTn dur="700" fill="hold"/>
                        <p:tgtEl>
                          <p:spTgt spid="14"/>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Diagramm">
    <p:spTree>
      <p:nvGrpSpPr>
        <p:cNvPr id="1" name=""/>
        <p:cNvGrpSpPr/>
        <p:nvPr/>
      </p:nvGrpSpPr>
      <p:grpSpPr>
        <a:xfrm>
          <a:off x="0" y="0"/>
          <a:ext cx="0" cy="0"/>
          <a:chOff x="0" y="0"/>
          <a:chExt cx="0" cy="0"/>
        </a:xfrm>
      </p:grpSpPr>
      <p:sp>
        <p:nvSpPr>
          <p:cNvPr id="2" name="Titel 1"/>
          <p:cNvSpPr>
            <a:spLocks noGrp="1"/>
          </p:cNvSpPr>
          <p:nvPr>
            <p:ph type="title"/>
          </p:nvPr>
        </p:nvSpPr>
        <p:spPr>
          <a:xfrm>
            <a:off x="720000" y="864000"/>
            <a:ext cx="5181600" cy="961625"/>
          </a:xfrm>
        </p:spPr>
        <p:txBody>
          <a:bodyPr/>
          <a:lstStyle/>
          <a:p>
            <a:r>
              <a:rPr lang="de-DE"/>
              <a:t>Mastertitelformat bearbeiten</a:t>
            </a:r>
          </a:p>
        </p:txBody>
      </p:sp>
      <p:sp>
        <p:nvSpPr>
          <p:cNvPr id="3" name="Inhaltsplatzhalter 2"/>
          <p:cNvSpPr>
            <a:spLocks noGrp="1"/>
          </p:cNvSpPr>
          <p:nvPr>
            <p:ph sz="half" idx="1"/>
          </p:nvPr>
        </p:nvSpPr>
        <p:spPr>
          <a:xfrm>
            <a:off x="720000" y="2160000"/>
            <a:ext cx="5181600" cy="4014000"/>
          </a:xfrm>
          <a:prstGeom prst="rect">
            <a:avLst/>
          </a:prstGeom>
        </p:spPr>
        <p:txBody>
          <a:bodyPr lIns="0" tIns="0" rIns="0" bIns="0"/>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p:cNvSpPr>
            <a:spLocks noGrp="1"/>
          </p:cNvSpPr>
          <p:nvPr>
            <p:ph type="dt" sz="half" idx="10"/>
          </p:nvPr>
        </p:nvSpPr>
        <p:spPr/>
        <p:txBody>
          <a:bodyPr/>
          <a:lstStyle/>
          <a:p>
            <a:fld id="{ECEA0E84-C3BD-144F-91A1-4B6A111652C2}" type="datetime1">
              <a:rPr lang="de-DE" smtClean="0"/>
              <a:t>11.10.2018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2A54703-7B11-304E-913B-E52C2E5950A1}" type="slidenum">
              <a:rPr lang="de-DE" smtClean="0"/>
              <a:t>‹Nr.›</a:t>
            </a:fld>
            <a:endParaRPr lang="de-DE"/>
          </a:p>
        </p:txBody>
      </p:sp>
      <p:sp>
        <p:nvSpPr>
          <p:cNvPr id="12" name="Diagrammplatzhalter 10"/>
          <p:cNvSpPr>
            <a:spLocks noGrp="1"/>
          </p:cNvSpPr>
          <p:nvPr>
            <p:ph type="chart" sz="quarter" idx="14"/>
          </p:nvPr>
        </p:nvSpPr>
        <p:spPr>
          <a:xfrm>
            <a:off x="6429600" y="863998"/>
            <a:ext cx="5079600" cy="5310001"/>
          </a:xfrm>
          <a:prstGeom prst="rect">
            <a:avLst/>
          </a:prstGeom>
        </p:spPr>
        <p:txBody>
          <a:bodyPr/>
          <a:lstStyle/>
          <a:p>
            <a:endParaRPr lang="de-DE"/>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agram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4" name="Datumsplatzhalter 3"/>
          <p:cNvSpPr>
            <a:spLocks noGrp="1"/>
          </p:cNvSpPr>
          <p:nvPr>
            <p:ph type="dt" sz="half" idx="10"/>
          </p:nvPr>
        </p:nvSpPr>
        <p:spPr/>
        <p:txBody>
          <a:bodyPr/>
          <a:lstStyle/>
          <a:p>
            <a:fld id="{2D27317E-2874-144E-A4C7-2678089A9D93}" type="datetime1">
              <a:rPr lang="de-DE" smtClean="0"/>
              <a:t>11.10.2018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2A54703-7B11-304E-913B-E52C2E5950A1}" type="slidenum">
              <a:rPr lang="de-DE" smtClean="0"/>
              <a:t>‹Nr.›</a:t>
            </a:fld>
            <a:endParaRPr lang="de-DE"/>
          </a:p>
        </p:txBody>
      </p:sp>
      <p:sp>
        <p:nvSpPr>
          <p:cNvPr id="8" name="Diagrammplatzhalter 7"/>
          <p:cNvSpPr>
            <a:spLocks noGrp="1"/>
          </p:cNvSpPr>
          <p:nvPr>
            <p:ph type="chart" sz="quarter" idx="13"/>
          </p:nvPr>
        </p:nvSpPr>
        <p:spPr>
          <a:xfrm>
            <a:off x="720725" y="2160000"/>
            <a:ext cx="10756800" cy="3984398"/>
          </a:xfrm>
          <a:prstGeom prst="rect">
            <a:avLst/>
          </a:prstGeom>
        </p:spPr>
        <p:txBody>
          <a:bodyPr/>
          <a:lstStyle/>
          <a:p>
            <a:endParaRPr lang="de-DE"/>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abel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4" name="Datumsplatzhalter 3"/>
          <p:cNvSpPr>
            <a:spLocks noGrp="1"/>
          </p:cNvSpPr>
          <p:nvPr>
            <p:ph type="dt" sz="half" idx="10"/>
          </p:nvPr>
        </p:nvSpPr>
        <p:spPr/>
        <p:txBody>
          <a:bodyPr/>
          <a:lstStyle/>
          <a:p>
            <a:fld id="{CD8F26F7-D901-5B47-97C8-E671E1042654}" type="datetime1">
              <a:rPr lang="de-DE" smtClean="0"/>
              <a:t>11.10.2018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2A54703-7B11-304E-913B-E52C2E5950A1}" type="slidenum">
              <a:rPr lang="de-DE" smtClean="0"/>
              <a:t>‹Nr.›</a:t>
            </a:fld>
            <a:endParaRPr lang="de-DE"/>
          </a:p>
        </p:txBody>
      </p:sp>
      <p:sp>
        <p:nvSpPr>
          <p:cNvPr id="7" name="Tabellenplatzhalter 6"/>
          <p:cNvSpPr>
            <a:spLocks noGrp="1"/>
          </p:cNvSpPr>
          <p:nvPr>
            <p:ph type="tbl" sz="quarter" idx="14"/>
          </p:nvPr>
        </p:nvSpPr>
        <p:spPr>
          <a:xfrm>
            <a:off x="720001" y="2160001"/>
            <a:ext cx="10752000" cy="3984398"/>
          </a:xfrm>
          <a:prstGeom prst="rect">
            <a:avLst/>
          </a:prstGeom>
        </p:spPr>
        <p:txBody>
          <a:bodyPr/>
          <a:lstStyle/>
          <a:p>
            <a:endParaRPr lang="de-DE"/>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Zwischentitel auf Bild">
    <p:spTree>
      <p:nvGrpSpPr>
        <p:cNvPr id="1" name=""/>
        <p:cNvGrpSpPr/>
        <p:nvPr/>
      </p:nvGrpSpPr>
      <p:grpSpPr>
        <a:xfrm>
          <a:off x="0" y="0"/>
          <a:ext cx="0" cy="0"/>
          <a:chOff x="0" y="0"/>
          <a:chExt cx="0" cy="0"/>
        </a:xfrm>
      </p:grpSpPr>
      <p:sp>
        <p:nvSpPr>
          <p:cNvPr id="9" name="Bildplatzhalter 7"/>
          <p:cNvSpPr>
            <a:spLocks noGrp="1"/>
          </p:cNvSpPr>
          <p:nvPr>
            <p:ph type="pic" sz="quarter" idx="13"/>
          </p:nvPr>
        </p:nvSpPr>
        <p:spPr>
          <a:xfrm>
            <a:off x="0" y="1"/>
            <a:ext cx="12192000" cy="6570000"/>
          </a:xfrm>
          <a:prstGeom prst="rect">
            <a:avLst/>
          </a:prstGeom>
        </p:spPr>
        <p:txBody>
          <a:bodyPr/>
          <a:lstStyle/>
          <a:p>
            <a:endParaRPr lang="de-DE" dirty="0"/>
          </a:p>
        </p:txBody>
      </p:sp>
      <p:sp>
        <p:nvSpPr>
          <p:cNvPr id="2" name="Titel 1"/>
          <p:cNvSpPr>
            <a:spLocks noGrp="1"/>
          </p:cNvSpPr>
          <p:nvPr>
            <p:ph type="title"/>
          </p:nvPr>
        </p:nvSpPr>
        <p:spPr>
          <a:xfrm>
            <a:off x="864000" y="1944000"/>
            <a:ext cx="10515600" cy="1152000"/>
          </a:xfrm>
        </p:spPr>
        <p:txBody>
          <a:bodyPr anchor="t" anchorCtr="0"/>
          <a:lstStyle>
            <a:lvl1pPr algn="l">
              <a:defRPr sz="4200">
                <a:solidFill>
                  <a:schemeClr val="bg1"/>
                </a:solidFill>
              </a:defRPr>
            </a:lvl1pPr>
          </a:lstStyle>
          <a:p>
            <a:r>
              <a:rPr lang="de-DE" dirty="0"/>
              <a:t>Mastertitelformat bearbeiten</a:t>
            </a:r>
          </a:p>
        </p:txBody>
      </p:sp>
      <p:sp>
        <p:nvSpPr>
          <p:cNvPr id="4" name="Datumsplatzhalter 3"/>
          <p:cNvSpPr>
            <a:spLocks noGrp="1"/>
          </p:cNvSpPr>
          <p:nvPr>
            <p:ph type="dt" sz="half" idx="10"/>
          </p:nvPr>
        </p:nvSpPr>
        <p:spPr>
          <a:xfrm>
            <a:off x="720000" y="6533109"/>
            <a:ext cx="2743200" cy="365125"/>
          </a:xfrm>
        </p:spPr>
        <p:txBody>
          <a:bodyPr/>
          <a:lstStyle/>
          <a:p>
            <a:fld id="{447528E0-2D62-2544-B45C-E41876FCEF1C}" type="datetime1">
              <a:rPr lang="de-DE" smtClean="0"/>
              <a:t>11.10.2018</a:t>
            </a:fld>
            <a:endParaRPr lang="de-DE" dirty="0"/>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2A54703-7B11-304E-913B-E52C2E5950A1}" type="slidenum">
              <a:rPr lang="de-DE" smtClean="0"/>
              <a:t>‹Nr.›</a:t>
            </a:fld>
            <a:endParaRPr lang="de-DE"/>
          </a:p>
        </p:txBody>
      </p:sp>
      <p:sp>
        <p:nvSpPr>
          <p:cNvPr id="19" name="Textplatzhalter 17"/>
          <p:cNvSpPr>
            <a:spLocks noGrp="1"/>
          </p:cNvSpPr>
          <p:nvPr>
            <p:ph type="body" sz="quarter" idx="15"/>
          </p:nvPr>
        </p:nvSpPr>
        <p:spPr>
          <a:xfrm>
            <a:off x="0" y="1944000"/>
            <a:ext cx="576000" cy="1152000"/>
          </a:xfrm>
          <a:prstGeom prst="rect">
            <a:avLst/>
          </a:prstGeom>
          <a:solidFill>
            <a:schemeClr val="accent1"/>
          </a:solidFill>
        </p:spPr>
        <p:txBody>
          <a:bodyPr/>
          <a:lstStyle>
            <a:lvl1pPr marL="0" indent="0">
              <a:buNone/>
              <a:defRPr sz="1000">
                <a:solidFill>
                  <a:schemeClr val="accent5"/>
                </a:solidFill>
              </a:defRPr>
            </a:lvl1pPr>
          </a:lstStyle>
          <a:p>
            <a:pPr lvl="0"/>
            <a:endParaRPr lang="de-DE" dirty="0"/>
          </a:p>
        </p:txBody>
      </p:sp>
    </p:spTree>
    <p:extLst>
      <p:ext uri="{BB962C8B-B14F-4D97-AF65-F5344CB8AC3E}">
        <p14:creationId xmlns:p14="http://schemas.microsoft.com/office/powerpoint/2010/main" val="1809489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700" fill="hold"/>
                                        <p:tgtEl>
                                          <p:spTgt spid="19"/>
                                        </p:tgtEl>
                                        <p:attrNameLst>
                                          <p:attrName>ppt_x</p:attrName>
                                        </p:attrNameLst>
                                      </p:cBhvr>
                                      <p:tavLst>
                                        <p:tav tm="0">
                                          <p:val>
                                            <p:strVal val="0-#ppt_w/2"/>
                                          </p:val>
                                        </p:tav>
                                        <p:tav tm="100000">
                                          <p:val>
                                            <p:strVal val="#ppt_x"/>
                                          </p:val>
                                        </p:tav>
                                      </p:tavLst>
                                    </p:anim>
                                    <p:anim calcmode="lin" valueType="num">
                                      <p:cBhvr additive="base">
                                        <p:cTn id="8" dur="700" fill="hold"/>
                                        <p:tgtEl>
                                          <p:spTgt spid="19"/>
                                        </p:tgtEl>
                                        <p:attrNameLst>
                                          <p:attrName>ppt_y</p:attrName>
                                        </p:attrNameLst>
                                      </p:cBhvr>
                                      <p:tavLst>
                                        <p:tav tm="0">
                                          <p:val>
                                            <p:strVal val="#ppt_y"/>
                                          </p:val>
                                        </p:tav>
                                        <p:tav tm="100000">
                                          <p:val>
                                            <p:strVal val="#ppt_y"/>
                                          </p:val>
                                        </p:tav>
                                      </p:tavLst>
                                    </p:anim>
                                  </p:childTnLst>
                                </p:cTn>
                              </p:par>
                            </p:childTnLst>
                          </p:cTn>
                        </p:par>
                        <p:par>
                          <p:cTn id="9" fill="hold">
                            <p:stCondLst>
                              <p:cond delay="700"/>
                            </p:stCondLst>
                            <p:childTnLst>
                              <p:par>
                                <p:cTn id="10" presetID="10" presetClass="entr" presetSubtype="0" fill="hold" grpId="0" nodeType="afterEffect">
                                  <p:stCondLst>
                                    <p:cond delay="500"/>
                                  </p:stCondLst>
                                  <p:iterate type="lt">
                                    <p:tmPct val="10000"/>
                                  </p:iterate>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animBg="1">
        <p:tmplLst>
          <p:tmpl>
            <p:tnLst>
              <p:par>
                <p:cTn presetID="2" presetClass="entr" presetSubtype="8" decel="5000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 calcmode="lin" valueType="num">
                      <p:cBhvr additive="base">
                        <p:cTn dur="700" fill="hold"/>
                        <p:tgtEl>
                          <p:spTgt spid="19"/>
                        </p:tgtEl>
                        <p:attrNameLst>
                          <p:attrName>ppt_x</p:attrName>
                        </p:attrNameLst>
                      </p:cBhvr>
                      <p:tavLst>
                        <p:tav tm="0">
                          <p:val>
                            <p:strVal val="0-#ppt_w/2"/>
                          </p:val>
                        </p:tav>
                        <p:tav tm="100000">
                          <p:val>
                            <p:strVal val="#ppt_x"/>
                          </p:val>
                        </p:tav>
                      </p:tavLst>
                    </p:anim>
                    <p:anim calcmode="lin" valueType="num">
                      <p:cBhvr additive="base">
                        <p:cTn dur="700" fill="hold"/>
                        <p:tgtEl>
                          <p:spTgt spid="19"/>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ischentitel auf Weiß">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720000" y="6533109"/>
            <a:ext cx="2743200" cy="365125"/>
          </a:xfrm>
        </p:spPr>
        <p:txBody>
          <a:bodyPr/>
          <a:lstStyle/>
          <a:p>
            <a:fld id="{4AFB8411-8549-6C47-B55D-11BF1B46B691}" type="datetime1">
              <a:rPr lang="de-DE" smtClean="0"/>
              <a:t>11.10.2018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2A54703-7B11-304E-913B-E52C2E5950A1}" type="slidenum">
              <a:rPr lang="de-DE" smtClean="0"/>
              <a:t>‹Nr.›</a:t>
            </a:fld>
            <a:endParaRPr lang="de-DE"/>
          </a:p>
        </p:txBody>
      </p:sp>
      <p:sp>
        <p:nvSpPr>
          <p:cNvPr id="19" name="Textplatzhalter 17"/>
          <p:cNvSpPr>
            <a:spLocks noGrp="1"/>
          </p:cNvSpPr>
          <p:nvPr>
            <p:ph type="body" sz="quarter" idx="15"/>
          </p:nvPr>
        </p:nvSpPr>
        <p:spPr>
          <a:xfrm>
            <a:off x="0" y="1944000"/>
            <a:ext cx="576000" cy="1152000"/>
          </a:xfrm>
          <a:prstGeom prst="rect">
            <a:avLst/>
          </a:prstGeom>
          <a:solidFill>
            <a:schemeClr val="accent1"/>
          </a:solidFill>
        </p:spPr>
        <p:txBody>
          <a:bodyPr/>
          <a:lstStyle>
            <a:lvl1pPr marL="0" indent="0">
              <a:buNone/>
              <a:defRPr sz="1000">
                <a:solidFill>
                  <a:schemeClr val="accent5"/>
                </a:solidFill>
              </a:defRPr>
            </a:lvl1pPr>
          </a:lstStyle>
          <a:p>
            <a:pPr lvl="0"/>
            <a:endParaRPr lang="de-DE" dirty="0"/>
          </a:p>
        </p:txBody>
      </p:sp>
      <p:sp>
        <p:nvSpPr>
          <p:cNvPr id="7" name="Titel 1"/>
          <p:cNvSpPr>
            <a:spLocks noGrp="1"/>
          </p:cNvSpPr>
          <p:nvPr>
            <p:ph type="title"/>
          </p:nvPr>
        </p:nvSpPr>
        <p:spPr>
          <a:xfrm>
            <a:off x="864000" y="1944000"/>
            <a:ext cx="10515600" cy="1152000"/>
          </a:xfrm>
        </p:spPr>
        <p:txBody>
          <a:bodyPr anchor="t" anchorCtr="0"/>
          <a:lstStyle>
            <a:lvl1pPr algn="l">
              <a:defRPr sz="4200">
                <a:solidFill>
                  <a:schemeClr val="accent5"/>
                </a:solidFill>
              </a:defRPr>
            </a:lvl1pPr>
          </a:lstStyle>
          <a:p>
            <a:r>
              <a:rPr lang="de-DE" dirty="0"/>
              <a:t>Mastertitelformat bearbeiten</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700" fill="hold"/>
                                        <p:tgtEl>
                                          <p:spTgt spid="19"/>
                                        </p:tgtEl>
                                        <p:attrNameLst>
                                          <p:attrName>ppt_x</p:attrName>
                                        </p:attrNameLst>
                                      </p:cBhvr>
                                      <p:tavLst>
                                        <p:tav tm="0">
                                          <p:val>
                                            <p:strVal val="0-#ppt_w/2"/>
                                          </p:val>
                                        </p:tav>
                                        <p:tav tm="100000">
                                          <p:val>
                                            <p:strVal val="#ppt_x"/>
                                          </p:val>
                                        </p:tav>
                                      </p:tavLst>
                                    </p:anim>
                                    <p:anim calcmode="lin" valueType="num">
                                      <p:cBhvr additive="base">
                                        <p:cTn id="8" dur="700" fill="hold"/>
                                        <p:tgtEl>
                                          <p:spTgt spid="19"/>
                                        </p:tgtEl>
                                        <p:attrNameLst>
                                          <p:attrName>ppt_y</p:attrName>
                                        </p:attrNameLst>
                                      </p:cBhvr>
                                      <p:tavLst>
                                        <p:tav tm="0">
                                          <p:val>
                                            <p:strVal val="#ppt_y"/>
                                          </p:val>
                                        </p:tav>
                                        <p:tav tm="100000">
                                          <p:val>
                                            <p:strVal val="#ppt_y"/>
                                          </p:val>
                                        </p:tav>
                                      </p:tavLst>
                                    </p:anim>
                                  </p:childTnLst>
                                </p:cTn>
                              </p:par>
                            </p:childTnLst>
                          </p:cTn>
                        </p:par>
                        <p:par>
                          <p:cTn id="9" fill="hold">
                            <p:stCondLst>
                              <p:cond delay="700"/>
                            </p:stCondLst>
                            <p:childTnLst>
                              <p:par>
                                <p:cTn id="10" presetID="10" presetClass="entr" presetSubtype="0" fill="hold" grpId="0" nodeType="afterEffect">
                                  <p:stCondLst>
                                    <p:cond delay="500"/>
                                  </p:stCondLst>
                                  <p:iterate type="lt">
                                    <p:tmPct val="10000"/>
                                  </p:iterate>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tmplLst>
          <p:tmpl>
            <p:tnLst>
              <p:par>
                <p:cTn presetID="2" presetClass="entr" presetSubtype="8" decel="5000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 calcmode="lin" valueType="num">
                      <p:cBhvr additive="base">
                        <p:cTn dur="700" fill="hold"/>
                        <p:tgtEl>
                          <p:spTgt spid="19"/>
                        </p:tgtEl>
                        <p:attrNameLst>
                          <p:attrName>ppt_x</p:attrName>
                        </p:attrNameLst>
                      </p:cBhvr>
                      <p:tavLst>
                        <p:tav tm="0">
                          <p:val>
                            <p:strVal val="0-#ppt_w/2"/>
                          </p:val>
                        </p:tav>
                        <p:tav tm="100000">
                          <p:val>
                            <p:strVal val="#ppt_x"/>
                          </p:val>
                        </p:tav>
                      </p:tavLst>
                    </p:anim>
                    <p:anim calcmode="lin" valueType="num">
                      <p:cBhvr additive="base">
                        <p:cTn dur="700" fill="hold"/>
                        <p:tgtEl>
                          <p:spTgt spid="19"/>
                        </p:tgtEl>
                        <p:attrNameLst>
                          <p:attrName>ppt_y</p:attrName>
                        </p:attrNameLst>
                      </p:cBhvr>
                      <p:tavLst>
                        <p:tav tm="0">
                          <p:val>
                            <p:strVal val="#ppt_y"/>
                          </p:val>
                        </p:tav>
                        <p:tav tm="100000">
                          <p:val>
                            <p:strVal val="#ppt_y"/>
                          </p:val>
                        </p:tav>
                      </p:tavLst>
                    </p:anim>
                  </p:childTnLst>
                </p:cTn>
              </p:par>
            </p:tnLst>
          </p:tmpl>
        </p:tmplLst>
      </p:bldP>
      <p:bldP spid="7"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Mastertitelformat bearbeiten</a:t>
            </a:r>
          </a:p>
        </p:txBody>
      </p:sp>
      <p:sp>
        <p:nvSpPr>
          <p:cNvPr id="4" name="Datumsplatzhalter 3"/>
          <p:cNvSpPr>
            <a:spLocks noGrp="1"/>
          </p:cNvSpPr>
          <p:nvPr>
            <p:ph type="dt" sz="half" idx="10"/>
          </p:nvPr>
        </p:nvSpPr>
        <p:spPr/>
        <p:txBody>
          <a:bodyPr/>
          <a:lstStyle/>
          <a:p>
            <a:fld id="{C042734E-FEC4-4C43-9CCA-01B992FA3ECB}" type="datetime1">
              <a:rPr lang="de-DE" smtClean="0"/>
              <a:t>11.10.2018</a:t>
            </a:fld>
            <a:endParaRPr lang="de-DE" dirty="0"/>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2A54703-7B11-304E-913B-E52C2E5950A1}" type="slidenum">
              <a:rPr lang="de-DE" smtClean="0"/>
              <a:t>‹Nr.›</a:t>
            </a:fld>
            <a:endParaRPr lang="de-DE"/>
          </a:p>
        </p:txBody>
      </p:sp>
      <p:sp>
        <p:nvSpPr>
          <p:cNvPr id="9" name="Textplatzhalter 2">
            <a:extLst>
              <a:ext uri="{FF2B5EF4-FFF2-40B4-BE49-F238E27FC236}">
                <a16:creationId xmlns="" xmlns:a16="http://schemas.microsoft.com/office/drawing/2014/main" id="{00F14F9F-9AEC-41F8-B614-B01048E4A929}"/>
              </a:ext>
            </a:extLst>
          </p:cNvPr>
          <p:cNvSpPr>
            <a:spLocks noGrp="1"/>
          </p:cNvSpPr>
          <p:nvPr>
            <p:ph idx="1"/>
          </p:nvPr>
        </p:nvSpPr>
        <p:spPr>
          <a:xfrm>
            <a:off x="720000" y="2160000"/>
            <a:ext cx="10756800" cy="4351338"/>
          </a:xfrm>
          <a:prstGeom prst="rect">
            <a:avLst/>
          </a:prstGeom>
        </p:spPr>
        <p:txBody>
          <a:bodyPr vert="horz" lIns="0" tIns="0" rIns="0" bIns="1080000" rtlCol="0">
            <a:noAutofit/>
          </a:bodyPr>
          <a:lstStyle>
            <a:lvl1pPr marL="317500" indent="-317500">
              <a:buFont typeface="Arial" panose="020B0604020202020204" pitchFamily="34" charset="0"/>
              <a:buChar char="■"/>
              <a:defRPr/>
            </a:lvl1pPr>
            <a:lvl2pPr marL="685800" indent="-327025">
              <a:buFont typeface="Arial" panose="020B0604020202020204" pitchFamily="34" charset="0"/>
              <a:buChar char="■"/>
              <a:defRPr/>
            </a:lvl2pPr>
            <a:lvl3pPr marL="933450" indent="-215900">
              <a:buFont typeface="Arial" panose="020B0604020202020204" pitchFamily="34" charset="0"/>
              <a:buChar char="■"/>
              <a:defRPr/>
            </a:lvl3pPr>
            <a:lvl4pPr marL="1155700" indent="-222250">
              <a:buFont typeface="Arial" panose="020B0604020202020204" pitchFamily="34" charset="0"/>
              <a:buChar char="■"/>
              <a:defRPr/>
            </a:lvl4pPr>
            <a:lvl5pPr marL="1379538" indent="-223838">
              <a:buFont typeface="Arial" panose="020B0604020202020204" pitchFamily="34" charset="0"/>
              <a:buChar char="■"/>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810445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zweispaltig">
    <p:spTree>
      <p:nvGrpSpPr>
        <p:cNvPr id="1" name=""/>
        <p:cNvGrpSpPr/>
        <p:nvPr/>
      </p:nvGrpSpPr>
      <p:grpSpPr>
        <a:xfrm>
          <a:off x="0" y="0"/>
          <a:ext cx="0" cy="0"/>
          <a:chOff x="0" y="0"/>
          <a:chExt cx="0" cy="0"/>
        </a:xfrm>
      </p:grpSpPr>
      <p:sp>
        <p:nvSpPr>
          <p:cNvPr id="2" name="Titel 1"/>
          <p:cNvSpPr>
            <a:spLocks noGrp="1"/>
          </p:cNvSpPr>
          <p:nvPr>
            <p:ph type="title"/>
          </p:nvPr>
        </p:nvSpPr>
        <p:spPr>
          <a:xfrm>
            <a:off x="720000" y="864000"/>
            <a:ext cx="10707600" cy="961625"/>
          </a:xfrm>
        </p:spPr>
        <p:txBody>
          <a:bodyPr/>
          <a:lstStyle/>
          <a:p>
            <a:r>
              <a:rPr lang="de-DE" dirty="0"/>
              <a:t>Mastertitelformat bearbeiten</a:t>
            </a:r>
          </a:p>
        </p:txBody>
      </p:sp>
      <p:sp>
        <p:nvSpPr>
          <p:cNvPr id="5" name="Datumsplatzhalter 4"/>
          <p:cNvSpPr>
            <a:spLocks noGrp="1"/>
          </p:cNvSpPr>
          <p:nvPr>
            <p:ph type="dt" sz="half" idx="10"/>
          </p:nvPr>
        </p:nvSpPr>
        <p:spPr/>
        <p:txBody>
          <a:bodyPr/>
          <a:lstStyle/>
          <a:p>
            <a:fld id="{1CC98FEB-97AB-9F4D-BE40-06D161C3B63E}" type="datetime1">
              <a:rPr lang="de-DE" smtClean="0"/>
              <a:t>11.10.2018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2A54703-7B11-304E-913B-E52C2E5950A1}" type="slidenum">
              <a:rPr lang="de-DE" smtClean="0"/>
              <a:t>‹Nr.›</a:t>
            </a:fld>
            <a:endParaRPr lang="de-DE"/>
          </a:p>
        </p:txBody>
      </p:sp>
      <p:sp>
        <p:nvSpPr>
          <p:cNvPr id="9" name="Textplatzhalter 2">
            <a:extLst>
              <a:ext uri="{FF2B5EF4-FFF2-40B4-BE49-F238E27FC236}">
                <a16:creationId xmlns="" xmlns:a16="http://schemas.microsoft.com/office/drawing/2014/main" id="{9F2C1999-F290-444A-B7A1-94D920B079B9}"/>
              </a:ext>
            </a:extLst>
          </p:cNvPr>
          <p:cNvSpPr>
            <a:spLocks noGrp="1"/>
          </p:cNvSpPr>
          <p:nvPr>
            <p:ph idx="14"/>
          </p:nvPr>
        </p:nvSpPr>
        <p:spPr>
          <a:xfrm>
            <a:off x="720000" y="2160000"/>
            <a:ext cx="5181600" cy="4351338"/>
          </a:xfrm>
          <a:prstGeom prst="rect">
            <a:avLst/>
          </a:prstGeom>
        </p:spPr>
        <p:txBody>
          <a:bodyPr vert="horz" lIns="0" tIns="0" rIns="0" bIns="1080000" rtlCol="0">
            <a:no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Textplatzhalter 2">
            <a:extLst>
              <a:ext uri="{FF2B5EF4-FFF2-40B4-BE49-F238E27FC236}">
                <a16:creationId xmlns="" xmlns:a16="http://schemas.microsoft.com/office/drawing/2014/main" id="{9A36F721-8051-4C89-99C5-1254B9E57B49}"/>
              </a:ext>
            </a:extLst>
          </p:cNvPr>
          <p:cNvSpPr>
            <a:spLocks noGrp="1"/>
          </p:cNvSpPr>
          <p:nvPr>
            <p:ph idx="15"/>
          </p:nvPr>
        </p:nvSpPr>
        <p:spPr>
          <a:xfrm>
            <a:off x="6250892" y="2160000"/>
            <a:ext cx="5181600" cy="4351338"/>
          </a:xfrm>
          <a:prstGeom prst="rect">
            <a:avLst/>
          </a:prstGeom>
        </p:spPr>
        <p:txBody>
          <a:bodyPr vert="horz" lIns="0" tIns="0" rIns="0" bIns="1080000" rtlCol="0">
            <a:no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576101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Bild, 3/2">
    <p:spTree>
      <p:nvGrpSpPr>
        <p:cNvPr id="1" name=""/>
        <p:cNvGrpSpPr/>
        <p:nvPr/>
      </p:nvGrpSpPr>
      <p:grpSpPr>
        <a:xfrm>
          <a:off x="0" y="0"/>
          <a:ext cx="0" cy="0"/>
          <a:chOff x="0" y="0"/>
          <a:chExt cx="0" cy="0"/>
        </a:xfrm>
      </p:grpSpPr>
      <p:sp>
        <p:nvSpPr>
          <p:cNvPr id="2" name="Titel 1"/>
          <p:cNvSpPr>
            <a:spLocks noGrp="1"/>
          </p:cNvSpPr>
          <p:nvPr>
            <p:ph type="title"/>
          </p:nvPr>
        </p:nvSpPr>
        <p:spPr>
          <a:xfrm>
            <a:off x="720001" y="864000"/>
            <a:ext cx="5903999" cy="961625"/>
          </a:xfrm>
        </p:spPr>
        <p:txBody>
          <a:bodyPr/>
          <a:lstStyle/>
          <a:p>
            <a:r>
              <a:rPr lang="de-DE"/>
              <a:t>Mastertitelformat bearbeiten</a:t>
            </a:r>
          </a:p>
        </p:txBody>
      </p:sp>
      <p:sp>
        <p:nvSpPr>
          <p:cNvPr id="4" name="Datumsplatzhalter 3"/>
          <p:cNvSpPr>
            <a:spLocks noGrp="1"/>
          </p:cNvSpPr>
          <p:nvPr>
            <p:ph type="dt" sz="half" idx="10"/>
          </p:nvPr>
        </p:nvSpPr>
        <p:spPr/>
        <p:txBody>
          <a:bodyPr/>
          <a:lstStyle/>
          <a:p>
            <a:fld id="{475D89DA-7C95-7244-A605-C1121AA79EED}" type="datetime1">
              <a:rPr lang="de-DE" smtClean="0"/>
              <a:t>11.10.2018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2A54703-7B11-304E-913B-E52C2E5950A1}" type="slidenum">
              <a:rPr lang="de-DE" smtClean="0"/>
              <a:t>‹Nr.›</a:t>
            </a:fld>
            <a:endParaRPr lang="de-DE"/>
          </a:p>
        </p:txBody>
      </p:sp>
      <p:sp>
        <p:nvSpPr>
          <p:cNvPr id="8" name="Bildplatzhalter 7"/>
          <p:cNvSpPr>
            <a:spLocks noGrp="1"/>
          </p:cNvSpPr>
          <p:nvPr>
            <p:ph type="pic" sz="quarter" idx="13"/>
          </p:nvPr>
        </p:nvSpPr>
        <p:spPr>
          <a:xfrm>
            <a:off x="7322400" y="1"/>
            <a:ext cx="4874400" cy="6570000"/>
          </a:xfrm>
          <a:prstGeom prst="rect">
            <a:avLst/>
          </a:prstGeom>
        </p:spPr>
        <p:txBody>
          <a:bodyPr/>
          <a:lstStyle/>
          <a:p>
            <a:endParaRPr lang="de-DE"/>
          </a:p>
        </p:txBody>
      </p:sp>
      <p:sp>
        <p:nvSpPr>
          <p:cNvPr id="10" name="Textplatzhalter 2"/>
          <p:cNvSpPr>
            <a:spLocks noGrp="1"/>
          </p:cNvSpPr>
          <p:nvPr>
            <p:ph idx="14"/>
          </p:nvPr>
        </p:nvSpPr>
        <p:spPr>
          <a:xfrm>
            <a:off x="720000" y="2160000"/>
            <a:ext cx="5904000" cy="4351338"/>
          </a:xfrm>
          <a:prstGeom prst="rect">
            <a:avLst/>
          </a:prstGeom>
        </p:spPr>
        <p:txBody>
          <a:bodyPr vert="horz" lIns="0" tIns="0" rIns="0" bIns="0" rtlCol="0">
            <a:noAutofit/>
          </a:bodyPr>
          <a:lstStyle>
            <a:lvl1pPr>
              <a:buSzPct val="100000"/>
              <a:defRPr/>
            </a:lvl1pPr>
            <a:lvl2pPr>
              <a:buSzPct val="100000"/>
              <a:defRPr/>
            </a:lvl2pPr>
            <a:lvl3pPr>
              <a:buSzPct val="100000"/>
              <a:defRPr/>
            </a:lvl3pPr>
            <a:lvl4pPr>
              <a:buSzPct val="100000"/>
              <a:defRPr/>
            </a:lvl4pPr>
            <a:lvl5pPr>
              <a:buSzPct val="10000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Text, 2/3">
    <p:spTree>
      <p:nvGrpSpPr>
        <p:cNvPr id="1" name=""/>
        <p:cNvGrpSpPr/>
        <p:nvPr/>
      </p:nvGrpSpPr>
      <p:grpSpPr>
        <a:xfrm>
          <a:off x="0" y="0"/>
          <a:ext cx="0" cy="0"/>
          <a:chOff x="0" y="0"/>
          <a:chExt cx="0" cy="0"/>
        </a:xfrm>
      </p:grpSpPr>
      <p:sp>
        <p:nvSpPr>
          <p:cNvPr id="2" name="Titel 1"/>
          <p:cNvSpPr>
            <a:spLocks noGrp="1"/>
          </p:cNvSpPr>
          <p:nvPr>
            <p:ph type="title"/>
          </p:nvPr>
        </p:nvSpPr>
        <p:spPr>
          <a:xfrm>
            <a:off x="5616000" y="864000"/>
            <a:ext cx="5903999" cy="961625"/>
          </a:xfrm>
        </p:spPr>
        <p:txBody>
          <a:bodyPr/>
          <a:lstStyle/>
          <a:p>
            <a:r>
              <a:rPr lang="de-DE"/>
              <a:t>Mastertitelformat bearbeiten</a:t>
            </a:r>
          </a:p>
        </p:txBody>
      </p:sp>
      <p:sp>
        <p:nvSpPr>
          <p:cNvPr id="4" name="Datumsplatzhalter 3"/>
          <p:cNvSpPr>
            <a:spLocks noGrp="1"/>
          </p:cNvSpPr>
          <p:nvPr>
            <p:ph type="dt" sz="half" idx="10"/>
          </p:nvPr>
        </p:nvSpPr>
        <p:spPr/>
        <p:txBody>
          <a:bodyPr/>
          <a:lstStyle/>
          <a:p>
            <a:fld id="{1D90CFA9-49A7-7144-A8F2-8C2350BAA9A5}" type="datetime1">
              <a:rPr lang="de-DE" smtClean="0"/>
              <a:t>11.10.2018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2A54703-7B11-304E-913B-E52C2E5950A1}" type="slidenum">
              <a:rPr lang="de-DE" smtClean="0"/>
              <a:t>‹Nr.›</a:t>
            </a:fld>
            <a:endParaRPr lang="de-DE"/>
          </a:p>
        </p:txBody>
      </p:sp>
      <p:sp>
        <p:nvSpPr>
          <p:cNvPr id="8" name="Bildplatzhalter 7"/>
          <p:cNvSpPr>
            <a:spLocks noGrp="1"/>
          </p:cNvSpPr>
          <p:nvPr>
            <p:ph type="pic" sz="quarter" idx="13"/>
          </p:nvPr>
        </p:nvSpPr>
        <p:spPr>
          <a:xfrm>
            <a:off x="0" y="1"/>
            <a:ext cx="4874400" cy="6570000"/>
          </a:xfrm>
          <a:prstGeom prst="rect">
            <a:avLst/>
          </a:prstGeom>
        </p:spPr>
        <p:txBody>
          <a:bodyPr/>
          <a:lstStyle/>
          <a:p>
            <a:endParaRPr lang="de-DE"/>
          </a:p>
        </p:txBody>
      </p:sp>
      <p:sp>
        <p:nvSpPr>
          <p:cNvPr id="10" name="Textplatzhalter 2"/>
          <p:cNvSpPr>
            <a:spLocks noGrp="1"/>
          </p:cNvSpPr>
          <p:nvPr>
            <p:ph idx="14"/>
          </p:nvPr>
        </p:nvSpPr>
        <p:spPr>
          <a:xfrm>
            <a:off x="5616000" y="2160000"/>
            <a:ext cx="5903999" cy="4351338"/>
          </a:xfrm>
          <a:prstGeom prst="rect">
            <a:avLst/>
          </a:prstGeom>
        </p:spPr>
        <p:txBody>
          <a:bodyPr vert="horz" lIns="0" tIns="0" rIns="0" bIns="0" rtlCol="0">
            <a:noAutofit/>
          </a:bodyPr>
          <a:lstStyle>
            <a:lvl1pPr>
              <a:buSzPct val="100000"/>
              <a:defRPr/>
            </a:lvl1pPr>
            <a:lvl2pPr>
              <a:buSzPct val="100000"/>
              <a:defRPr/>
            </a:lvl2pPr>
            <a:lvl3pPr>
              <a:buSzPct val="100000"/>
              <a:defRPr/>
            </a:lvl3pPr>
            <a:lvl4pPr>
              <a:buSzPct val="100000"/>
              <a:defRPr/>
            </a:lvl4pPr>
            <a:lvl5pPr>
              <a:buSzPct val="10000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Bild, 2/3">
    <p:spTree>
      <p:nvGrpSpPr>
        <p:cNvPr id="1" name=""/>
        <p:cNvGrpSpPr/>
        <p:nvPr/>
      </p:nvGrpSpPr>
      <p:grpSpPr>
        <a:xfrm>
          <a:off x="0" y="0"/>
          <a:ext cx="0" cy="0"/>
          <a:chOff x="0" y="0"/>
          <a:chExt cx="0" cy="0"/>
        </a:xfrm>
      </p:grpSpPr>
      <p:sp>
        <p:nvSpPr>
          <p:cNvPr id="2" name="Titel 1"/>
          <p:cNvSpPr>
            <a:spLocks noGrp="1"/>
          </p:cNvSpPr>
          <p:nvPr>
            <p:ph type="title"/>
          </p:nvPr>
        </p:nvSpPr>
        <p:spPr>
          <a:xfrm>
            <a:off x="720001" y="864000"/>
            <a:ext cx="3456000" cy="961625"/>
          </a:xfrm>
        </p:spPr>
        <p:txBody>
          <a:bodyPr/>
          <a:lstStyle/>
          <a:p>
            <a:r>
              <a:rPr lang="de-DE" dirty="0"/>
              <a:t>Mastertitelformat bearbeiten</a:t>
            </a:r>
          </a:p>
        </p:txBody>
      </p:sp>
      <p:sp>
        <p:nvSpPr>
          <p:cNvPr id="4" name="Datumsplatzhalter 3"/>
          <p:cNvSpPr>
            <a:spLocks noGrp="1"/>
          </p:cNvSpPr>
          <p:nvPr>
            <p:ph type="dt" sz="half" idx="10"/>
          </p:nvPr>
        </p:nvSpPr>
        <p:spPr/>
        <p:txBody>
          <a:bodyPr/>
          <a:lstStyle/>
          <a:p>
            <a:fld id="{DBB39EFB-01EA-684B-B018-0ED4840FD293}" type="datetime1">
              <a:rPr lang="de-DE" smtClean="0"/>
              <a:t>11.10.2018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2A54703-7B11-304E-913B-E52C2E5950A1}" type="slidenum">
              <a:rPr lang="de-DE" smtClean="0"/>
              <a:t>‹Nr.›</a:t>
            </a:fld>
            <a:endParaRPr lang="de-DE"/>
          </a:p>
        </p:txBody>
      </p:sp>
      <p:sp>
        <p:nvSpPr>
          <p:cNvPr id="8" name="Bildplatzhalter 7"/>
          <p:cNvSpPr>
            <a:spLocks noGrp="1"/>
          </p:cNvSpPr>
          <p:nvPr>
            <p:ph type="pic" sz="quarter" idx="13"/>
          </p:nvPr>
        </p:nvSpPr>
        <p:spPr>
          <a:xfrm>
            <a:off x="4891200" y="1"/>
            <a:ext cx="7300800" cy="6570000"/>
          </a:xfrm>
          <a:prstGeom prst="rect">
            <a:avLst/>
          </a:prstGeom>
        </p:spPr>
        <p:txBody>
          <a:bodyPr/>
          <a:lstStyle/>
          <a:p>
            <a:endParaRPr lang="de-DE"/>
          </a:p>
        </p:txBody>
      </p:sp>
      <p:sp>
        <p:nvSpPr>
          <p:cNvPr id="10" name="Textplatzhalter 2"/>
          <p:cNvSpPr>
            <a:spLocks noGrp="1"/>
          </p:cNvSpPr>
          <p:nvPr>
            <p:ph idx="14"/>
          </p:nvPr>
        </p:nvSpPr>
        <p:spPr>
          <a:xfrm>
            <a:off x="720000" y="2160000"/>
            <a:ext cx="3456001" cy="4351338"/>
          </a:xfrm>
          <a:prstGeom prst="rect">
            <a:avLst/>
          </a:prstGeom>
        </p:spPr>
        <p:txBody>
          <a:bodyPr vert="horz" lIns="0" tIns="0" rIns="0" bIns="0" rtlCol="0">
            <a:noAutofit/>
          </a:bodyPr>
          <a:lstStyle>
            <a:lvl1pPr marL="317500" indent="-317500">
              <a:buSzPct val="100000"/>
              <a:buFont typeface="Arial" panose="020B0604020202020204" pitchFamily="34" charset="0"/>
              <a:buChar char="■"/>
              <a:defRPr/>
            </a:lvl1pPr>
            <a:lvl2pPr marL="685800" indent="-327025">
              <a:buSzPct val="100000"/>
              <a:buFont typeface="Arial" panose="020B0604020202020204" pitchFamily="34" charset="0"/>
              <a:buChar char="■"/>
              <a:defRPr/>
            </a:lvl2pPr>
            <a:lvl3pPr marL="933450" indent="-215900">
              <a:buSzPct val="100000"/>
              <a:buFont typeface="Arial" panose="020B0604020202020204" pitchFamily="34" charset="0"/>
              <a:buChar char="■"/>
              <a:defRPr/>
            </a:lvl3pPr>
            <a:lvl4pPr marL="1155700" indent="-222250">
              <a:buSzPct val="100000"/>
              <a:buFont typeface="Arial" panose="020B0604020202020204" pitchFamily="34" charset="0"/>
              <a:buChar char="■"/>
              <a:defRPr/>
            </a:lvl4pPr>
            <a:lvl5pPr marL="1379538" indent="-223838">
              <a:buSzPct val="100000"/>
              <a:buFont typeface="Arial" panose="020B0604020202020204" pitchFamily="34" charset="0"/>
              <a:buChar char="■"/>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Text, 3/2">
    <p:spTree>
      <p:nvGrpSpPr>
        <p:cNvPr id="1" name=""/>
        <p:cNvGrpSpPr/>
        <p:nvPr/>
      </p:nvGrpSpPr>
      <p:grpSpPr>
        <a:xfrm>
          <a:off x="0" y="0"/>
          <a:ext cx="0" cy="0"/>
          <a:chOff x="0" y="0"/>
          <a:chExt cx="0" cy="0"/>
        </a:xfrm>
      </p:grpSpPr>
      <p:sp>
        <p:nvSpPr>
          <p:cNvPr id="2" name="Titel 1"/>
          <p:cNvSpPr>
            <a:spLocks noGrp="1"/>
          </p:cNvSpPr>
          <p:nvPr>
            <p:ph type="title"/>
          </p:nvPr>
        </p:nvSpPr>
        <p:spPr>
          <a:xfrm>
            <a:off x="8067600" y="864000"/>
            <a:ext cx="3456000" cy="961200"/>
          </a:xfrm>
        </p:spPr>
        <p:txBody>
          <a:bodyPr/>
          <a:lstStyle/>
          <a:p>
            <a:r>
              <a:rPr lang="de-DE"/>
              <a:t>Mastertitelformat bearbeiten</a:t>
            </a:r>
          </a:p>
        </p:txBody>
      </p:sp>
      <p:sp>
        <p:nvSpPr>
          <p:cNvPr id="4" name="Datumsplatzhalter 3"/>
          <p:cNvSpPr>
            <a:spLocks noGrp="1"/>
          </p:cNvSpPr>
          <p:nvPr>
            <p:ph type="dt" sz="half" idx="10"/>
          </p:nvPr>
        </p:nvSpPr>
        <p:spPr/>
        <p:txBody>
          <a:bodyPr/>
          <a:lstStyle/>
          <a:p>
            <a:fld id="{484DF490-A909-0241-9EE2-00D8513BC9F3}" type="datetime1">
              <a:rPr lang="de-DE" smtClean="0"/>
              <a:t>11.10.2018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2A54703-7B11-304E-913B-E52C2E5950A1}" type="slidenum">
              <a:rPr lang="de-DE" smtClean="0"/>
              <a:t>‹Nr.›</a:t>
            </a:fld>
            <a:endParaRPr lang="de-DE"/>
          </a:p>
        </p:txBody>
      </p:sp>
      <p:sp>
        <p:nvSpPr>
          <p:cNvPr id="8" name="Bildplatzhalter 7"/>
          <p:cNvSpPr>
            <a:spLocks noGrp="1"/>
          </p:cNvSpPr>
          <p:nvPr>
            <p:ph type="pic" sz="quarter" idx="13"/>
          </p:nvPr>
        </p:nvSpPr>
        <p:spPr>
          <a:xfrm>
            <a:off x="0" y="1"/>
            <a:ext cx="7300800" cy="6570000"/>
          </a:xfrm>
          <a:prstGeom prst="rect">
            <a:avLst/>
          </a:prstGeom>
        </p:spPr>
        <p:txBody>
          <a:bodyPr/>
          <a:lstStyle/>
          <a:p>
            <a:endParaRPr lang="de-DE"/>
          </a:p>
        </p:txBody>
      </p:sp>
      <p:sp>
        <p:nvSpPr>
          <p:cNvPr id="10" name="Textplatzhalter 2"/>
          <p:cNvSpPr>
            <a:spLocks noGrp="1"/>
          </p:cNvSpPr>
          <p:nvPr>
            <p:ph idx="14"/>
          </p:nvPr>
        </p:nvSpPr>
        <p:spPr>
          <a:xfrm>
            <a:off x="8067600" y="2160000"/>
            <a:ext cx="3456000" cy="4351338"/>
          </a:xfrm>
          <a:prstGeom prst="rect">
            <a:avLst/>
          </a:prstGeom>
        </p:spPr>
        <p:txBody>
          <a:bodyPr vert="horz" lIns="0" tIns="0" rIns="0" bIns="0" rtlCol="0">
            <a:noAutofit/>
          </a:bodyPr>
          <a:lstStyle>
            <a:lvl1pPr>
              <a:buSzPct val="100000"/>
              <a:defRPr/>
            </a:lvl1pPr>
            <a:lvl2pPr>
              <a:buSzPct val="100000"/>
              <a:defRPr/>
            </a:lvl2pPr>
            <a:lvl3pPr>
              <a:buSzPct val="100000"/>
              <a:defRPr/>
            </a:lvl3pPr>
            <a:lvl4pPr>
              <a:buSzPct val="100000"/>
              <a:defRPr/>
            </a:lvl4pPr>
            <a:lvl5pPr>
              <a:buSzPct val="10000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eck 6"/>
          <p:cNvSpPr/>
          <p:nvPr userDrawn="1"/>
        </p:nvSpPr>
        <p:spPr>
          <a:xfrm>
            <a:off x="0" y="6570000"/>
            <a:ext cx="12192000" cy="28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dirty="0"/>
          </a:p>
        </p:txBody>
      </p:sp>
      <p:sp>
        <p:nvSpPr>
          <p:cNvPr id="8" name="Rechteck 7"/>
          <p:cNvSpPr/>
          <p:nvPr userDrawn="1"/>
        </p:nvSpPr>
        <p:spPr>
          <a:xfrm>
            <a:off x="-3" y="6570000"/>
            <a:ext cx="3888000" cy="28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dirty="0"/>
          </a:p>
        </p:txBody>
      </p:sp>
      <p:sp>
        <p:nvSpPr>
          <p:cNvPr id="2" name="Titelplatzhalter 1"/>
          <p:cNvSpPr>
            <a:spLocks noGrp="1"/>
          </p:cNvSpPr>
          <p:nvPr>
            <p:ph type="title"/>
          </p:nvPr>
        </p:nvSpPr>
        <p:spPr>
          <a:xfrm>
            <a:off x="720000" y="864000"/>
            <a:ext cx="10756800" cy="961625"/>
          </a:xfrm>
          <a:prstGeom prst="rect">
            <a:avLst/>
          </a:prstGeom>
        </p:spPr>
        <p:txBody>
          <a:bodyPr vert="horz" lIns="0" tIns="0" rIns="0" bIns="0" rtlCol="0" anchor="t" anchorCtr="0">
            <a:noAutofit/>
          </a:bodyPr>
          <a:lstStyle/>
          <a:p>
            <a:r>
              <a:rPr lang="de-DE" dirty="0"/>
              <a:t>Mastertitelformat bearbeiten</a:t>
            </a:r>
          </a:p>
        </p:txBody>
      </p:sp>
      <p:sp>
        <p:nvSpPr>
          <p:cNvPr id="4" name="Datumsplatzhalter 3"/>
          <p:cNvSpPr>
            <a:spLocks noGrp="1"/>
          </p:cNvSpPr>
          <p:nvPr>
            <p:ph type="dt" sz="half" idx="2"/>
          </p:nvPr>
        </p:nvSpPr>
        <p:spPr>
          <a:xfrm>
            <a:off x="720000" y="6570000"/>
            <a:ext cx="2743200" cy="288000"/>
          </a:xfrm>
          <a:prstGeom prst="rect">
            <a:avLst/>
          </a:prstGeom>
        </p:spPr>
        <p:txBody>
          <a:bodyPr vert="horz" lIns="0" tIns="0" rIns="0" bIns="0" rtlCol="0" anchor="ctr"/>
          <a:lstStyle>
            <a:lvl1pPr algn="l">
              <a:defRPr sz="1200">
                <a:solidFill>
                  <a:schemeClr val="bg1"/>
                </a:solidFill>
              </a:defRPr>
            </a:lvl1pPr>
          </a:lstStyle>
          <a:p>
            <a:fld id="{70441A21-E827-AE41-81FA-9FA775698749}" type="datetime1">
              <a:rPr lang="de-DE" smtClean="0"/>
              <a:t>11.10.2018</a:t>
            </a:fld>
            <a:endParaRPr lang="de-DE" dirty="0"/>
          </a:p>
        </p:txBody>
      </p:sp>
      <p:sp>
        <p:nvSpPr>
          <p:cNvPr id="5" name="Fußzeilenplatzhalter 4"/>
          <p:cNvSpPr>
            <a:spLocks noGrp="1"/>
          </p:cNvSpPr>
          <p:nvPr>
            <p:ph type="ftr" sz="quarter" idx="3"/>
          </p:nvPr>
        </p:nvSpPr>
        <p:spPr>
          <a:xfrm>
            <a:off x="4038600" y="6570000"/>
            <a:ext cx="4114800" cy="288000"/>
          </a:xfrm>
          <a:prstGeom prst="rect">
            <a:avLst/>
          </a:prstGeom>
        </p:spPr>
        <p:txBody>
          <a:bodyPr vert="horz" lIns="91440" tIns="45720" rIns="91440" bIns="45720" rtlCol="0" anchor="ctr"/>
          <a:lstStyle>
            <a:lvl1pPr algn="ctr">
              <a:defRPr sz="1200">
                <a:solidFill>
                  <a:schemeClr val="bg1"/>
                </a:solidFill>
              </a:defRPr>
            </a:lvl1pPr>
          </a:lstStyle>
          <a:p>
            <a:endParaRPr lang="de-DE" dirty="0"/>
          </a:p>
        </p:txBody>
      </p:sp>
      <p:sp>
        <p:nvSpPr>
          <p:cNvPr id="6" name="Foliennummernplatzhalter 5"/>
          <p:cNvSpPr>
            <a:spLocks noGrp="1"/>
          </p:cNvSpPr>
          <p:nvPr>
            <p:ph type="sldNum" sz="quarter" idx="4"/>
          </p:nvPr>
        </p:nvSpPr>
        <p:spPr>
          <a:xfrm>
            <a:off x="8728800" y="6570000"/>
            <a:ext cx="2743200" cy="288000"/>
          </a:xfrm>
          <a:prstGeom prst="rect">
            <a:avLst/>
          </a:prstGeom>
        </p:spPr>
        <p:txBody>
          <a:bodyPr vert="horz" lIns="0" tIns="0" rIns="0" bIns="0" rtlCol="0" anchor="ctr"/>
          <a:lstStyle>
            <a:lvl1pPr algn="r">
              <a:defRPr sz="1200">
                <a:solidFill>
                  <a:schemeClr val="bg1"/>
                </a:solidFill>
              </a:defRPr>
            </a:lvl1pPr>
          </a:lstStyle>
          <a:p>
            <a:fld id="{B2A54703-7B11-304E-913B-E52C2E5950A1}" type="slidenum">
              <a:rPr lang="de-DE" smtClean="0"/>
              <a:pPr/>
              <a:t>‹Nr.›</a:t>
            </a:fld>
            <a:endParaRPr lang="de-DE" dirty="0"/>
          </a:p>
        </p:txBody>
      </p:sp>
      <p:sp>
        <p:nvSpPr>
          <p:cNvPr id="12" name="Textplatzhalter 2">
            <a:extLst>
              <a:ext uri="{FF2B5EF4-FFF2-40B4-BE49-F238E27FC236}">
                <a16:creationId xmlns="" xmlns:a16="http://schemas.microsoft.com/office/drawing/2014/main" id="{AB0713FA-C4D7-4593-9911-339C7E96B01B}"/>
              </a:ext>
            </a:extLst>
          </p:cNvPr>
          <p:cNvSpPr>
            <a:spLocks noGrp="1"/>
          </p:cNvSpPr>
          <p:nvPr>
            <p:ph type="body" idx="1"/>
          </p:nvPr>
        </p:nvSpPr>
        <p:spPr>
          <a:xfrm>
            <a:off x="720000" y="2160000"/>
            <a:ext cx="10756800" cy="4351338"/>
          </a:xfrm>
          <a:prstGeom prst="rect">
            <a:avLst/>
          </a:prstGeom>
        </p:spPr>
        <p:txBody>
          <a:bodyPr vert="horz" lIns="0" tIns="0" rIns="0" bIns="1080000" rtlCol="0">
            <a:no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1" name="Grafik 10"/>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9881907" y="-11331"/>
            <a:ext cx="2310093" cy="846000"/>
          </a:xfrm>
          <a:prstGeom prst="rect">
            <a:avLst/>
          </a:prstGeom>
        </p:spPr>
      </p:pic>
    </p:spTree>
    <p:extLst>
      <p:ext uri="{BB962C8B-B14F-4D97-AF65-F5344CB8AC3E}">
        <p14:creationId xmlns:p14="http://schemas.microsoft.com/office/powerpoint/2010/main" val="176313332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9" r:id="rId3"/>
    <p:sldLayoutId id="2147483650" r:id="rId4"/>
    <p:sldLayoutId id="2147483652" r:id="rId5"/>
    <p:sldLayoutId id="2147483661" r:id="rId6"/>
    <p:sldLayoutId id="2147483663" r:id="rId7"/>
    <p:sldLayoutId id="2147483662" r:id="rId8"/>
    <p:sldLayoutId id="2147483664" r:id="rId9"/>
    <p:sldLayoutId id="2147483667" r:id="rId10"/>
    <p:sldLayoutId id="2147483666" r:id="rId11"/>
    <p:sldLayoutId id="2147483665" r:id="rId12"/>
    <p:sldLayoutId id="2147483671" r:id="rId13"/>
    <p:sldLayoutId id="2147483670" r:id="rId14"/>
    <p:sldLayoutId id="2147483672"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3600" b="1" kern="1200">
          <a:solidFill>
            <a:srgbClr val="073070"/>
          </a:solidFill>
          <a:latin typeface="+mn-lt"/>
          <a:ea typeface="+mj-ea"/>
          <a:cs typeface="+mj-cs"/>
        </a:defRPr>
      </a:lvl1pPr>
    </p:titleStyle>
    <p:bodyStyle>
      <a:lvl1pPr marL="317500" indent="-317500" algn="l" defTabSz="914400" rtl="0" eaLnBrk="1" latinLnBrk="0" hangingPunct="1">
        <a:lnSpc>
          <a:spcPct val="90000"/>
        </a:lnSpc>
        <a:spcBef>
          <a:spcPts val="1000"/>
        </a:spcBef>
        <a:buClr>
          <a:schemeClr val="accent1"/>
        </a:buClr>
        <a:buSzPct val="100000"/>
        <a:buFont typeface="Arial" panose="020B0604020202020204" pitchFamily="34" charset="0"/>
        <a:buChar char="■"/>
        <a:tabLst/>
        <a:defRPr sz="2800" kern="1200">
          <a:solidFill>
            <a:schemeClr val="tx1"/>
          </a:solidFill>
          <a:latin typeface="+mn-lt"/>
          <a:ea typeface="+mn-ea"/>
          <a:cs typeface="+mn-cs"/>
        </a:defRPr>
      </a:lvl1pPr>
      <a:lvl2pPr marL="685800" indent="-327025"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800" kern="1200">
          <a:solidFill>
            <a:schemeClr val="tx1"/>
          </a:solidFill>
          <a:latin typeface="+mn-lt"/>
          <a:ea typeface="+mn-ea"/>
          <a:cs typeface="+mn-cs"/>
        </a:defRPr>
      </a:lvl2pPr>
      <a:lvl3pPr marL="933450" indent="-215900"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3pPr>
      <a:lvl4pPr marL="1155700" indent="-222250"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4pPr>
      <a:lvl5pPr marL="1379538" indent="-223838"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D</a:t>
            </a:r>
            <a:r>
              <a:rPr lang="de-DE" dirty="0" smtClean="0"/>
              <a:t>rohende Fahrverbote in Freiburg aus Sicht des Handwerks</a:t>
            </a:r>
            <a:endParaRPr lang="de-DE" dirty="0"/>
          </a:p>
        </p:txBody>
      </p:sp>
      <p:sp>
        <p:nvSpPr>
          <p:cNvPr id="3" name="Untertitel 2"/>
          <p:cNvSpPr>
            <a:spLocks noGrp="1"/>
          </p:cNvSpPr>
          <p:nvPr>
            <p:ph type="subTitle" idx="1"/>
          </p:nvPr>
        </p:nvSpPr>
        <p:spPr>
          <a:xfrm>
            <a:off x="2100083" y="3719845"/>
            <a:ext cx="8164800" cy="1655762"/>
          </a:xfrm>
        </p:spPr>
        <p:txBody>
          <a:bodyPr/>
          <a:lstStyle/>
          <a:p>
            <a:r>
              <a:rPr lang="de-DE" dirty="0" smtClean="0"/>
              <a:t>Pressekonferenz der Handwerkskammer Freiburg am 11. Oktober 2018</a:t>
            </a:r>
            <a:endParaRPr lang="de-DE" dirty="0"/>
          </a:p>
        </p:txBody>
      </p:sp>
      <p:sp>
        <p:nvSpPr>
          <p:cNvPr id="4" name="Datumsplatzhalter 3"/>
          <p:cNvSpPr>
            <a:spLocks noGrp="1"/>
          </p:cNvSpPr>
          <p:nvPr>
            <p:ph type="dt" sz="half" idx="10"/>
          </p:nvPr>
        </p:nvSpPr>
        <p:spPr/>
        <p:txBody>
          <a:bodyPr/>
          <a:lstStyle/>
          <a:p>
            <a:fld id="{447528E0-2D62-2544-B45C-E41876FCEF1C}" type="datetime1">
              <a:rPr lang="de-DE" smtClean="0"/>
              <a:t>11.10.2018</a:t>
            </a:fld>
            <a:endParaRPr lang="de-DE" dirty="0"/>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2A54703-7B11-304E-913B-E52C2E5950A1}" type="slidenum">
              <a:rPr lang="de-DE" smtClean="0"/>
              <a:t>1</a:t>
            </a:fld>
            <a:endParaRPr lang="de-DE"/>
          </a:p>
        </p:txBody>
      </p:sp>
    </p:spTree>
    <p:extLst>
      <p:ext uri="{BB962C8B-B14F-4D97-AF65-F5344CB8AC3E}">
        <p14:creationId xmlns:p14="http://schemas.microsoft.com/office/powerpoint/2010/main" val="1402752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Verteilung der Eurostufen bei den Dieselfahrzeugen</a:t>
            </a:r>
          </a:p>
        </p:txBody>
      </p:sp>
      <p:sp>
        <p:nvSpPr>
          <p:cNvPr id="3" name="Datumsplatzhalter 2"/>
          <p:cNvSpPr>
            <a:spLocks noGrp="1"/>
          </p:cNvSpPr>
          <p:nvPr>
            <p:ph type="dt" sz="half" idx="10"/>
          </p:nvPr>
        </p:nvSpPr>
        <p:spPr/>
        <p:txBody>
          <a:bodyPr/>
          <a:lstStyle/>
          <a:p>
            <a:fld id="{F9B58801-8F56-BE45-B5C5-36272DA3067D}" type="datetime1">
              <a:rPr lang="de-DE" smtClean="0"/>
              <a:t>11.10.2018</a:t>
            </a:fld>
            <a:endParaRPr lang="de-DE"/>
          </a:p>
        </p:txBody>
      </p:sp>
      <p:sp>
        <p:nvSpPr>
          <p:cNvPr id="4" name="Foliennummernplatzhalter 3"/>
          <p:cNvSpPr>
            <a:spLocks noGrp="1"/>
          </p:cNvSpPr>
          <p:nvPr>
            <p:ph type="sldNum" sz="quarter" idx="12"/>
          </p:nvPr>
        </p:nvSpPr>
        <p:spPr/>
        <p:txBody>
          <a:bodyPr/>
          <a:lstStyle/>
          <a:p>
            <a:fld id="{B2A54703-7B11-304E-913B-E52C2E5950A1}" type="slidenum">
              <a:rPr lang="de-DE" smtClean="0"/>
              <a:t>10</a:t>
            </a:fld>
            <a:endParaRPr lang="de-DE"/>
          </a:p>
        </p:txBody>
      </p:sp>
      <p:sp>
        <p:nvSpPr>
          <p:cNvPr id="7" name="Fußzeilenplatzhalter 6"/>
          <p:cNvSpPr>
            <a:spLocks noGrp="1"/>
          </p:cNvSpPr>
          <p:nvPr>
            <p:ph type="ftr" sz="quarter" idx="11"/>
          </p:nvPr>
        </p:nvSpPr>
        <p:spPr/>
        <p:txBody>
          <a:bodyPr/>
          <a:lstStyle/>
          <a:p>
            <a:endParaRPr lang="de-DE"/>
          </a:p>
        </p:txBody>
      </p:sp>
      <p:graphicFrame>
        <p:nvGraphicFramePr>
          <p:cNvPr id="12" name="Inhaltsplatzhalter 3"/>
          <p:cNvGraphicFramePr>
            <a:graphicFrameLocks noGrp="1"/>
          </p:cNvGraphicFramePr>
          <p:nvPr>
            <p:ph idx="14"/>
            <p:extLst>
              <p:ext uri="{D42A27DB-BD31-4B8C-83A1-F6EECF244321}">
                <p14:modId xmlns:p14="http://schemas.microsoft.com/office/powerpoint/2010/main" val="3179824648"/>
              </p:ext>
            </p:extLst>
          </p:nvPr>
        </p:nvGraphicFramePr>
        <p:xfrm>
          <a:off x="720725" y="2160588"/>
          <a:ext cx="5181600" cy="43513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Inhaltsplatzhalter 12"/>
          <p:cNvGraphicFramePr>
            <a:graphicFrameLocks noGrp="1"/>
          </p:cNvGraphicFramePr>
          <p:nvPr>
            <p:ph idx="15"/>
            <p:extLst>
              <p:ext uri="{D42A27DB-BD31-4B8C-83A1-F6EECF244321}">
                <p14:modId xmlns:p14="http://schemas.microsoft.com/office/powerpoint/2010/main" val="493877882"/>
              </p:ext>
            </p:extLst>
          </p:nvPr>
        </p:nvGraphicFramePr>
        <p:xfrm>
          <a:off x="6251575" y="2160588"/>
          <a:ext cx="5181600" cy="435133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99470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Durchschnittliche Nutzungsdauer der Fahrzeuge </a:t>
            </a:r>
          </a:p>
        </p:txBody>
      </p:sp>
      <p:sp>
        <p:nvSpPr>
          <p:cNvPr id="3" name="Datumsplatzhalter 2"/>
          <p:cNvSpPr>
            <a:spLocks noGrp="1"/>
          </p:cNvSpPr>
          <p:nvPr>
            <p:ph type="dt" sz="half" idx="10"/>
          </p:nvPr>
        </p:nvSpPr>
        <p:spPr/>
        <p:txBody>
          <a:bodyPr/>
          <a:lstStyle/>
          <a:p>
            <a:fld id="{861F6259-0E35-3244-93C0-42A375EE8A7D}" type="datetime1">
              <a:rPr lang="de-DE" smtClean="0"/>
              <a:t>11.10.2018</a:t>
            </a:fld>
            <a:endParaRPr lang="de-DE"/>
          </a:p>
        </p:txBody>
      </p:sp>
      <p:sp>
        <p:nvSpPr>
          <p:cNvPr id="4" name="Foliennummernplatzhalter 3"/>
          <p:cNvSpPr>
            <a:spLocks noGrp="1"/>
          </p:cNvSpPr>
          <p:nvPr>
            <p:ph type="sldNum" sz="quarter" idx="12"/>
          </p:nvPr>
        </p:nvSpPr>
        <p:spPr/>
        <p:txBody>
          <a:bodyPr/>
          <a:lstStyle/>
          <a:p>
            <a:fld id="{B2A54703-7B11-304E-913B-E52C2E5950A1}" type="slidenum">
              <a:rPr lang="de-DE" smtClean="0"/>
              <a:t>11</a:t>
            </a:fld>
            <a:endParaRPr lang="de-DE"/>
          </a:p>
        </p:txBody>
      </p:sp>
      <p:sp>
        <p:nvSpPr>
          <p:cNvPr id="6" name="Fußzeilenplatzhalter 5"/>
          <p:cNvSpPr>
            <a:spLocks noGrp="1"/>
          </p:cNvSpPr>
          <p:nvPr>
            <p:ph type="ftr" sz="quarter" idx="11"/>
          </p:nvPr>
        </p:nvSpPr>
        <p:spPr/>
        <p:txBody>
          <a:bodyPr/>
          <a:lstStyle/>
          <a:p>
            <a:endParaRPr lang="de-DE"/>
          </a:p>
        </p:txBody>
      </p:sp>
      <p:sp>
        <p:nvSpPr>
          <p:cNvPr id="9" name="Inhaltsplatzhalter 4"/>
          <p:cNvSpPr txBox="1">
            <a:spLocks/>
          </p:cNvSpPr>
          <p:nvPr/>
        </p:nvSpPr>
        <p:spPr>
          <a:xfrm>
            <a:off x="720000" y="2160000"/>
            <a:ext cx="10756800" cy="4351338"/>
          </a:xfrm>
          <a:prstGeom prst="rect">
            <a:avLst/>
          </a:prstGeom>
        </p:spPr>
        <p:txBody>
          <a:bodyPr/>
          <a:lstStyle>
            <a:lvl1pPr marL="317500" indent="-317500" algn="l" defTabSz="914400" rtl="0" eaLnBrk="1" latinLnBrk="0" hangingPunct="1">
              <a:lnSpc>
                <a:spcPct val="90000"/>
              </a:lnSpc>
              <a:spcBef>
                <a:spcPts val="1000"/>
              </a:spcBef>
              <a:buClr>
                <a:schemeClr val="accent1"/>
              </a:buClr>
              <a:buSzPct val="100000"/>
              <a:buFont typeface="Arial" panose="020B0604020202020204" pitchFamily="34" charset="0"/>
              <a:buChar char="■"/>
              <a:tabLst/>
              <a:defRPr sz="2800" kern="1200">
                <a:solidFill>
                  <a:schemeClr val="tx1"/>
                </a:solidFill>
                <a:latin typeface="+mn-lt"/>
                <a:ea typeface="+mn-ea"/>
                <a:cs typeface="+mn-cs"/>
              </a:defRPr>
            </a:lvl1pPr>
            <a:lvl2pPr marL="685800" indent="-327025"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800" kern="1200">
                <a:solidFill>
                  <a:schemeClr val="tx1"/>
                </a:solidFill>
                <a:latin typeface="+mn-lt"/>
                <a:ea typeface="+mn-ea"/>
                <a:cs typeface="+mn-cs"/>
              </a:defRPr>
            </a:lvl2pPr>
            <a:lvl3pPr marL="933450" indent="-215900"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3pPr>
            <a:lvl4pPr marL="1155700" indent="-222250"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4pPr>
            <a:lvl5pPr marL="1379538" indent="-223838"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de-DE" dirty="0" smtClean="0"/>
          </a:p>
        </p:txBody>
      </p:sp>
      <p:graphicFrame>
        <p:nvGraphicFramePr>
          <p:cNvPr id="8" name="Inhaltsplatzhalter 3"/>
          <p:cNvGraphicFramePr>
            <a:graphicFrameLocks/>
          </p:cNvGraphicFramePr>
          <p:nvPr>
            <p:extLst>
              <p:ext uri="{D42A27DB-BD31-4B8C-83A1-F6EECF244321}">
                <p14:modId xmlns:p14="http://schemas.microsoft.com/office/powerpoint/2010/main" val="3636022178"/>
              </p:ext>
            </p:extLst>
          </p:nvPr>
        </p:nvGraphicFramePr>
        <p:xfrm>
          <a:off x="647272" y="1825624"/>
          <a:ext cx="10706528" cy="45751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7602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Wäre ein Austausch der betroffenen Fahrzeuge </a:t>
            </a:r>
            <a:r>
              <a:rPr lang="de-DE" dirty="0" smtClean="0"/>
              <a:t>leistbar?</a:t>
            </a:r>
            <a:endParaRPr lang="de-DE" dirty="0"/>
          </a:p>
        </p:txBody>
      </p:sp>
      <p:sp>
        <p:nvSpPr>
          <p:cNvPr id="3" name="Datumsplatzhalter 2"/>
          <p:cNvSpPr>
            <a:spLocks noGrp="1"/>
          </p:cNvSpPr>
          <p:nvPr>
            <p:ph type="dt" sz="half" idx="10"/>
          </p:nvPr>
        </p:nvSpPr>
        <p:spPr/>
        <p:txBody>
          <a:bodyPr/>
          <a:lstStyle/>
          <a:p>
            <a:fld id="{861F6259-0E35-3244-93C0-42A375EE8A7D}" type="datetime1">
              <a:rPr lang="de-DE" smtClean="0"/>
              <a:t>11.10.2018</a:t>
            </a:fld>
            <a:endParaRPr lang="de-DE"/>
          </a:p>
        </p:txBody>
      </p:sp>
      <p:sp>
        <p:nvSpPr>
          <p:cNvPr id="4" name="Foliennummernplatzhalter 3"/>
          <p:cNvSpPr>
            <a:spLocks noGrp="1"/>
          </p:cNvSpPr>
          <p:nvPr>
            <p:ph type="sldNum" sz="quarter" idx="12"/>
          </p:nvPr>
        </p:nvSpPr>
        <p:spPr/>
        <p:txBody>
          <a:bodyPr/>
          <a:lstStyle/>
          <a:p>
            <a:fld id="{B2A54703-7B11-304E-913B-E52C2E5950A1}" type="slidenum">
              <a:rPr lang="de-DE" smtClean="0"/>
              <a:t>12</a:t>
            </a:fld>
            <a:endParaRPr lang="de-DE"/>
          </a:p>
        </p:txBody>
      </p:sp>
      <p:sp>
        <p:nvSpPr>
          <p:cNvPr id="6" name="Fußzeilenplatzhalter 5"/>
          <p:cNvSpPr>
            <a:spLocks noGrp="1"/>
          </p:cNvSpPr>
          <p:nvPr>
            <p:ph type="ftr" sz="quarter" idx="11"/>
          </p:nvPr>
        </p:nvSpPr>
        <p:spPr/>
        <p:txBody>
          <a:bodyPr/>
          <a:lstStyle/>
          <a:p>
            <a:endParaRPr lang="de-DE"/>
          </a:p>
        </p:txBody>
      </p:sp>
      <p:sp>
        <p:nvSpPr>
          <p:cNvPr id="9" name="Inhaltsplatzhalter 4"/>
          <p:cNvSpPr txBox="1">
            <a:spLocks/>
          </p:cNvSpPr>
          <p:nvPr/>
        </p:nvSpPr>
        <p:spPr>
          <a:xfrm>
            <a:off x="720000" y="2160000"/>
            <a:ext cx="10756800" cy="4351338"/>
          </a:xfrm>
          <a:prstGeom prst="rect">
            <a:avLst/>
          </a:prstGeom>
        </p:spPr>
        <p:txBody>
          <a:bodyPr/>
          <a:lstStyle>
            <a:lvl1pPr marL="317500" indent="-317500" algn="l" defTabSz="914400" rtl="0" eaLnBrk="1" latinLnBrk="0" hangingPunct="1">
              <a:lnSpc>
                <a:spcPct val="90000"/>
              </a:lnSpc>
              <a:spcBef>
                <a:spcPts val="1000"/>
              </a:spcBef>
              <a:buClr>
                <a:schemeClr val="accent1"/>
              </a:buClr>
              <a:buSzPct val="100000"/>
              <a:buFont typeface="Arial" panose="020B0604020202020204" pitchFamily="34" charset="0"/>
              <a:buChar char="■"/>
              <a:tabLst/>
              <a:defRPr sz="2800" kern="1200">
                <a:solidFill>
                  <a:schemeClr val="tx1"/>
                </a:solidFill>
                <a:latin typeface="+mn-lt"/>
                <a:ea typeface="+mn-ea"/>
                <a:cs typeface="+mn-cs"/>
              </a:defRPr>
            </a:lvl1pPr>
            <a:lvl2pPr marL="685800" indent="-327025"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800" kern="1200">
                <a:solidFill>
                  <a:schemeClr val="tx1"/>
                </a:solidFill>
                <a:latin typeface="+mn-lt"/>
                <a:ea typeface="+mn-ea"/>
                <a:cs typeface="+mn-cs"/>
              </a:defRPr>
            </a:lvl2pPr>
            <a:lvl3pPr marL="933450" indent="-215900"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3pPr>
            <a:lvl4pPr marL="1155700" indent="-222250"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4pPr>
            <a:lvl5pPr marL="1379538" indent="-223838"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de-DE" dirty="0" smtClean="0"/>
          </a:p>
        </p:txBody>
      </p:sp>
      <p:graphicFrame>
        <p:nvGraphicFramePr>
          <p:cNvPr id="8" name="Inhaltsplatzhalter 3"/>
          <p:cNvGraphicFramePr>
            <a:graphicFrameLocks/>
          </p:cNvGraphicFramePr>
          <p:nvPr>
            <p:extLst>
              <p:ext uri="{D42A27DB-BD31-4B8C-83A1-F6EECF244321}">
                <p14:modId xmlns:p14="http://schemas.microsoft.com/office/powerpoint/2010/main" val="120951698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070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Wären Sie bereit, in </a:t>
            </a:r>
            <a:r>
              <a:rPr lang="de-DE" dirty="0" smtClean="0"/>
              <a:t>technische </a:t>
            </a:r>
            <a:r>
              <a:rPr lang="de-DE" dirty="0"/>
              <a:t>Nachrüstungen zu investieren?</a:t>
            </a:r>
          </a:p>
        </p:txBody>
      </p:sp>
      <p:sp>
        <p:nvSpPr>
          <p:cNvPr id="3" name="Datumsplatzhalter 2"/>
          <p:cNvSpPr>
            <a:spLocks noGrp="1"/>
          </p:cNvSpPr>
          <p:nvPr>
            <p:ph type="dt" sz="half" idx="10"/>
          </p:nvPr>
        </p:nvSpPr>
        <p:spPr/>
        <p:txBody>
          <a:bodyPr/>
          <a:lstStyle/>
          <a:p>
            <a:fld id="{861F6259-0E35-3244-93C0-42A375EE8A7D}" type="datetime1">
              <a:rPr lang="de-DE" smtClean="0"/>
              <a:t>11.10.2018</a:t>
            </a:fld>
            <a:endParaRPr lang="de-DE"/>
          </a:p>
        </p:txBody>
      </p:sp>
      <p:sp>
        <p:nvSpPr>
          <p:cNvPr id="4" name="Foliennummernplatzhalter 3"/>
          <p:cNvSpPr>
            <a:spLocks noGrp="1"/>
          </p:cNvSpPr>
          <p:nvPr>
            <p:ph type="sldNum" sz="quarter" idx="12"/>
          </p:nvPr>
        </p:nvSpPr>
        <p:spPr/>
        <p:txBody>
          <a:bodyPr/>
          <a:lstStyle/>
          <a:p>
            <a:fld id="{B2A54703-7B11-304E-913B-E52C2E5950A1}" type="slidenum">
              <a:rPr lang="de-DE" smtClean="0"/>
              <a:t>13</a:t>
            </a:fld>
            <a:endParaRPr lang="de-DE"/>
          </a:p>
        </p:txBody>
      </p:sp>
      <p:sp>
        <p:nvSpPr>
          <p:cNvPr id="6" name="Fußzeilenplatzhalter 5"/>
          <p:cNvSpPr>
            <a:spLocks noGrp="1"/>
          </p:cNvSpPr>
          <p:nvPr>
            <p:ph type="ftr" sz="quarter" idx="11"/>
          </p:nvPr>
        </p:nvSpPr>
        <p:spPr/>
        <p:txBody>
          <a:bodyPr/>
          <a:lstStyle/>
          <a:p>
            <a:endParaRPr lang="de-DE"/>
          </a:p>
        </p:txBody>
      </p:sp>
      <p:sp>
        <p:nvSpPr>
          <p:cNvPr id="9" name="Inhaltsplatzhalter 4"/>
          <p:cNvSpPr txBox="1">
            <a:spLocks/>
          </p:cNvSpPr>
          <p:nvPr/>
        </p:nvSpPr>
        <p:spPr>
          <a:xfrm>
            <a:off x="720000" y="2160000"/>
            <a:ext cx="10756800" cy="4351338"/>
          </a:xfrm>
          <a:prstGeom prst="rect">
            <a:avLst/>
          </a:prstGeom>
        </p:spPr>
        <p:txBody>
          <a:bodyPr/>
          <a:lstStyle>
            <a:lvl1pPr marL="317500" indent="-317500" algn="l" defTabSz="914400" rtl="0" eaLnBrk="1" latinLnBrk="0" hangingPunct="1">
              <a:lnSpc>
                <a:spcPct val="90000"/>
              </a:lnSpc>
              <a:spcBef>
                <a:spcPts val="1000"/>
              </a:spcBef>
              <a:buClr>
                <a:schemeClr val="accent1"/>
              </a:buClr>
              <a:buSzPct val="100000"/>
              <a:buFont typeface="Arial" panose="020B0604020202020204" pitchFamily="34" charset="0"/>
              <a:buChar char="■"/>
              <a:tabLst/>
              <a:defRPr sz="2800" kern="1200">
                <a:solidFill>
                  <a:schemeClr val="tx1"/>
                </a:solidFill>
                <a:latin typeface="+mn-lt"/>
                <a:ea typeface="+mn-ea"/>
                <a:cs typeface="+mn-cs"/>
              </a:defRPr>
            </a:lvl1pPr>
            <a:lvl2pPr marL="685800" indent="-327025"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800" kern="1200">
                <a:solidFill>
                  <a:schemeClr val="tx1"/>
                </a:solidFill>
                <a:latin typeface="+mn-lt"/>
                <a:ea typeface="+mn-ea"/>
                <a:cs typeface="+mn-cs"/>
              </a:defRPr>
            </a:lvl2pPr>
            <a:lvl3pPr marL="933450" indent="-215900"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3pPr>
            <a:lvl4pPr marL="1155700" indent="-222250"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4pPr>
            <a:lvl5pPr marL="1379538" indent="-223838"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de-DE" dirty="0" smtClean="0"/>
          </a:p>
          <a:p>
            <a:endParaRPr lang="de-DE" dirty="0" smtClean="0"/>
          </a:p>
        </p:txBody>
      </p:sp>
      <p:graphicFrame>
        <p:nvGraphicFramePr>
          <p:cNvPr id="8" name="Inhaltsplatzhalter 3"/>
          <p:cNvGraphicFramePr>
            <a:graphicFrameLocks/>
          </p:cNvGraphicFramePr>
          <p:nvPr>
            <p:extLst>
              <p:ext uri="{D42A27DB-BD31-4B8C-83A1-F6EECF244321}">
                <p14:modId xmlns:p14="http://schemas.microsoft.com/office/powerpoint/2010/main" val="371624906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83977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Höhe der Investitionsbereitschaft</a:t>
            </a:r>
          </a:p>
        </p:txBody>
      </p:sp>
      <p:sp>
        <p:nvSpPr>
          <p:cNvPr id="3" name="Datumsplatzhalter 2"/>
          <p:cNvSpPr>
            <a:spLocks noGrp="1"/>
          </p:cNvSpPr>
          <p:nvPr>
            <p:ph type="dt" sz="half" idx="10"/>
          </p:nvPr>
        </p:nvSpPr>
        <p:spPr/>
        <p:txBody>
          <a:bodyPr/>
          <a:lstStyle/>
          <a:p>
            <a:fld id="{861F6259-0E35-3244-93C0-42A375EE8A7D}" type="datetime1">
              <a:rPr lang="de-DE" smtClean="0"/>
              <a:t>11.10.2018</a:t>
            </a:fld>
            <a:endParaRPr lang="de-DE"/>
          </a:p>
        </p:txBody>
      </p:sp>
      <p:sp>
        <p:nvSpPr>
          <p:cNvPr id="4" name="Foliennummernplatzhalter 3"/>
          <p:cNvSpPr>
            <a:spLocks noGrp="1"/>
          </p:cNvSpPr>
          <p:nvPr>
            <p:ph type="sldNum" sz="quarter" idx="12"/>
          </p:nvPr>
        </p:nvSpPr>
        <p:spPr/>
        <p:txBody>
          <a:bodyPr/>
          <a:lstStyle/>
          <a:p>
            <a:fld id="{B2A54703-7B11-304E-913B-E52C2E5950A1}" type="slidenum">
              <a:rPr lang="de-DE" smtClean="0"/>
              <a:t>14</a:t>
            </a:fld>
            <a:endParaRPr lang="de-DE"/>
          </a:p>
        </p:txBody>
      </p:sp>
      <p:sp>
        <p:nvSpPr>
          <p:cNvPr id="6" name="Fußzeilenplatzhalter 5"/>
          <p:cNvSpPr>
            <a:spLocks noGrp="1"/>
          </p:cNvSpPr>
          <p:nvPr>
            <p:ph type="ftr" sz="quarter" idx="11"/>
          </p:nvPr>
        </p:nvSpPr>
        <p:spPr/>
        <p:txBody>
          <a:bodyPr/>
          <a:lstStyle/>
          <a:p>
            <a:endParaRPr lang="de-DE"/>
          </a:p>
        </p:txBody>
      </p:sp>
      <p:sp>
        <p:nvSpPr>
          <p:cNvPr id="9" name="Inhaltsplatzhalter 4"/>
          <p:cNvSpPr txBox="1">
            <a:spLocks/>
          </p:cNvSpPr>
          <p:nvPr/>
        </p:nvSpPr>
        <p:spPr>
          <a:xfrm>
            <a:off x="720000" y="2160000"/>
            <a:ext cx="10756800" cy="4351338"/>
          </a:xfrm>
          <a:prstGeom prst="rect">
            <a:avLst/>
          </a:prstGeom>
        </p:spPr>
        <p:txBody>
          <a:bodyPr/>
          <a:lstStyle>
            <a:lvl1pPr marL="317500" indent="-317500" algn="l" defTabSz="914400" rtl="0" eaLnBrk="1" latinLnBrk="0" hangingPunct="1">
              <a:lnSpc>
                <a:spcPct val="90000"/>
              </a:lnSpc>
              <a:spcBef>
                <a:spcPts val="1000"/>
              </a:spcBef>
              <a:buClr>
                <a:schemeClr val="accent1"/>
              </a:buClr>
              <a:buSzPct val="100000"/>
              <a:buFont typeface="Arial" panose="020B0604020202020204" pitchFamily="34" charset="0"/>
              <a:buChar char="■"/>
              <a:tabLst/>
              <a:defRPr sz="2800" kern="1200">
                <a:solidFill>
                  <a:schemeClr val="tx1"/>
                </a:solidFill>
                <a:latin typeface="+mn-lt"/>
                <a:ea typeface="+mn-ea"/>
                <a:cs typeface="+mn-cs"/>
              </a:defRPr>
            </a:lvl1pPr>
            <a:lvl2pPr marL="685800" indent="-327025"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800" kern="1200">
                <a:solidFill>
                  <a:schemeClr val="tx1"/>
                </a:solidFill>
                <a:latin typeface="+mn-lt"/>
                <a:ea typeface="+mn-ea"/>
                <a:cs typeface="+mn-cs"/>
              </a:defRPr>
            </a:lvl2pPr>
            <a:lvl3pPr marL="933450" indent="-215900"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3pPr>
            <a:lvl4pPr marL="1155700" indent="-222250"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4pPr>
            <a:lvl5pPr marL="1379538" indent="-223838"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de-DE" dirty="0" smtClean="0"/>
          </a:p>
          <a:p>
            <a:endParaRPr lang="de-DE" dirty="0" smtClean="0"/>
          </a:p>
        </p:txBody>
      </p:sp>
      <p:graphicFrame>
        <p:nvGraphicFramePr>
          <p:cNvPr id="10" name="Inhaltsplatzhalter 3"/>
          <p:cNvGraphicFramePr>
            <a:graphicFrameLocks/>
          </p:cNvGraphicFramePr>
          <p:nvPr>
            <p:extLst>
              <p:ext uri="{D42A27DB-BD31-4B8C-83A1-F6EECF244321}">
                <p14:modId xmlns:p14="http://schemas.microsoft.com/office/powerpoint/2010/main" val="109935553"/>
              </p:ext>
            </p:extLst>
          </p:nvPr>
        </p:nvGraphicFramePr>
        <p:xfrm>
          <a:off x="838200" y="1825624"/>
          <a:ext cx="10515600" cy="45546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13143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a:t>
            </a:r>
            <a:r>
              <a:rPr lang="de-DE" dirty="0" smtClean="0"/>
              <a:t>osten für Flottenerneuerungen</a:t>
            </a:r>
            <a:endParaRPr lang="de-DE" dirty="0"/>
          </a:p>
        </p:txBody>
      </p:sp>
      <p:sp>
        <p:nvSpPr>
          <p:cNvPr id="3" name="Datumsplatzhalter 2"/>
          <p:cNvSpPr>
            <a:spLocks noGrp="1"/>
          </p:cNvSpPr>
          <p:nvPr>
            <p:ph type="dt" sz="half" idx="10"/>
          </p:nvPr>
        </p:nvSpPr>
        <p:spPr/>
        <p:txBody>
          <a:bodyPr/>
          <a:lstStyle/>
          <a:p>
            <a:fld id="{861F6259-0E35-3244-93C0-42A375EE8A7D}" type="datetime1">
              <a:rPr lang="de-DE" smtClean="0"/>
              <a:t>11.10.2018</a:t>
            </a:fld>
            <a:endParaRPr lang="de-DE"/>
          </a:p>
        </p:txBody>
      </p:sp>
      <p:sp>
        <p:nvSpPr>
          <p:cNvPr id="4" name="Foliennummernplatzhalter 3"/>
          <p:cNvSpPr>
            <a:spLocks noGrp="1"/>
          </p:cNvSpPr>
          <p:nvPr>
            <p:ph type="sldNum" sz="quarter" idx="12"/>
          </p:nvPr>
        </p:nvSpPr>
        <p:spPr/>
        <p:txBody>
          <a:bodyPr/>
          <a:lstStyle/>
          <a:p>
            <a:fld id="{B2A54703-7B11-304E-913B-E52C2E5950A1}" type="slidenum">
              <a:rPr lang="de-DE" smtClean="0"/>
              <a:t>15</a:t>
            </a:fld>
            <a:endParaRPr lang="de-DE"/>
          </a:p>
        </p:txBody>
      </p:sp>
      <p:sp>
        <p:nvSpPr>
          <p:cNvPr id="6" name="Fußzeilenplatzhalter 5"/>
          <p:cNvSpPr>
            <a:spLocks noGrp="1"/>
          </p:cNvSpPr>
          <p:nvPr>
            <p:ph type="ftr" sz="quarter" idx="11"/>
          </p:nvPr>
        </p:nvSpPr>
        <p:spPr/>
        <p:txBody>
          <a:bodyPr/>
          <a:lstStyle/>
          <a:p>
            <a:endParaRPr lang="de-DE"/>
          </a:p>
        </p:txBody>
      </p:sp>
      <p:sp>
        <p:nvSpPr>
          <p:cNvPr id="9" name="Inhaltsplatzhalter 4"/>
          <p:cNvSpPr txBox="1">
            <a:spLocks/>
          </p:cNvSpPr>
          <p:nvPr/>
        </p:nvSpPr>
        <p:spPr>
          <a:xfrm>
            <a:off x="720000" y="2160000"/>
            <a:ext cx="10756800" cy="4351338"/>
          </a:xfrm>
          <a:prstGeom prst="rect">
            <a:avLst/>
          </a:prstGeom>
        </p:spPr>
        <p:txBody>
          <a:bodyPr/>
          <a:lstStyle>
            <a:lvl1pPr marL="317500" indent="-317500" algn="l" defTabSz="914400" rtl="0" eaLnBrk="1" latinLnBrk="0" hangingPunct="1">
              <a:lnSpc>
                <a:spcPct val="90000"/>
              </a:lnSpc>
              <a:spcBef>
                <a:spcPts val="1000"/>
              </a:spcBef>
              <a:buClr>
                <a:schemeClr val="accent1"/>
              </a:buClr>
              <a:buSzPct val="100000"/>
              <a:buFont typeface="Arial" panose="020B0604020202020204" pitchFamily="34" charset="0"/>
              <a:buChar char="■"/>
              <a:tabLst/>
              <a:defRPr sz="2800" kern="1200">
                <a:solidFill>
                  <a:schemeClr val="tx1"/>
                </a:solidFill>
                <a:latin typeface="+mn-lt"/>
                <a:ea typeface="+mn-ea"/>
                <a:cs typeface="+mn-cs"/>
              </a:defRPr>
            </a:lvl1pPr>
            <a:lvl2pPr marL="685800" indent="-327025"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800" kern="1200">
                <a:solidFill>
                  <a:schemeClr val="tx1"/>
                </a:solidFill>
                <a:latin typeface="+mn-lt"/>
                <a:ea typeface="+mn-ea"/>
                <a:cs typeface="+mn-cs"/>
              </a:defRPr>
            </a:lvl2pPr>
            <a:lvl3pPr marL="933450" indent="-215900"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3pPr>
            <a:lvl4pPr marL="1155700" indent="-222250"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4pPr>
            <a:lvl5pPr marL="1379538" indent="-223838"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de-DE" dirty="0" smtClean="0"/>
          </a:p>
          <a:p>
            <a:endParaRPr lang="de-DE" dirty="0" smtClean="0"/>
          </a:p>
        </p:txBody>
      </p:sp>
      <p:sp>
        <p:nvSpPr>
          <p:cNvPr id="5" name="Textfeld 4"/>
          <p:cNvSpPr txBox="1"/>
          <p:nvPr/>
        </p:nvSpPr>
        <p:spPr>
          <a:xfrm>
            <a:off x="720000" y="1884286"/>
            <a:ext cx="10752000" cy="4218801"/>
          </a:xfrm>
          <a:prstGeom prst="rect">
            <a:avLst/>
          </a:prstGeom>
          <a:noFill/>
        </p:spPr>
        <p:txBody>
          <a:bodyPr wrap="square" lIns="0" tIns="0" rIns="0" bIns="0" rtlCol="0">
            <a:noAutofit/>
          </a:bodyPr>
          <a:lstStyle/>
          <a:p>
            <a:pPr marL="315913" indent="-315913">
              <a:buClr>
                <a:schemeClr val="accent1"/>
              </a:buClr>
              <a:buFont typeface="Arial" panose="020B0604020202020204" pitchFamily="34" charset="0"/>
              <a:buChar char="■"/>
            </a:pPr>
            <a:r>
              <a:rPr lang="de-DE" sz="2800" dirty="0" smtClean="0"/>
              <a:t>In </a:t>
            </a:r>
            <a:r>
              <a:rPr lang="de-DE" sz="2800" dirty="0"/>
              <a:t>den Kreisen Freiburg, </a:t>
            </a:r>
            <a:r>
              <a:rPr lang="de-DE" sz="2800" dirty="0" smtClean="0"/>
              <a:t>Breisgau-Hochschwarzwald </a:t>
            </a:r>
            <a:r>
              <a:rPr lang="de-DE" sz="2800" dirty="0"/>
              <a:t>und Emmendingen benötigt jeder Betrieb im Schnitt 3,3 Diesel-Fahrzeuge in der Umweltzone</a:t>
            </a:r>
            <a:r>
              <a:rPr lang="de-DE" sz="2800" dirty="0" smtClean="0"/>
              <a:t>.</a:t>
            </a:r>
          </a:p>
          <a:p>
            <a:pPr marL="315913" indent="-315913">
              <a:buClr>
                <a:schemeClr val="accent1"/>
              </a:buClr>
              <a:buFont typeface="Arial" panose="020B0604020202020204" pitchFamily="34" charset="0"/>
              <a:buChar char="■"/>
            </a:pPr>
            <a:endParaRPr lang="de-DE" sz="2800" dirty="0"/>
          </a:p>
          <a:p>
            <a:pPr marL="315913" indent="-315913">
              <a:buClr>
                <a:schemeClr val="accent1"/>
              </a:buClr>
              <a:buFont typeface="Arial" panose="020B0604020202020204" pitchFamily="34" charset="0"/>
              <a:buChar char="■"/>
            </a:pPr>
            <a:r>
              <a:rPr lang="de-DE" sz="2800" dirty="0"/>
              <a:t>Anteilig fallen davon rund 1,5 Fahrzeuge in die </a:t>
            </a:r>
            <a:r>
              <a:rPr lang="de-DE" sz="2800" dirty="0" smtClean="0"/>
              <a:t>Euro-4-Norm.</a:t>
            </a:r>
          </a:p>
          <a:p>
            <a:pPr marL="315913" indent="-315913">
              <a:buClr>
                <a:schemeClr val="accent1"/>
              </a:buClr>
              <a:buFont typeface="Arial" panose="020B0604020202020204" pitchFamily="34" charset="0"/>
              <a:buChar char="■"/>
            </a:pPr>
            <a:endParaRPr lang="de-DE" sz="2800" dirty="0"/>
          </a:p>
          <a:p>
            <a:pPr marL="315913" indent="-315913">
              <a:buClr>
                <a:schemeClr val="accent1"/>
              </a:buClr>
              <a:buFont typeface="Arial" panose="020B0604020202020204" pitchFamily="34" charset="0"/>
              <a:buChar char="■"/>
            </a:pPr>
            <a:r>
              <a:rPr lang="de-DE" sz="2800" dirty="0"/>
              <a:t>Ein Umstieg auf Neufahrzeuge kostet bei ca. 50.000 Euro pro Fahrzeug jeden Betrieb knapp 75.000 Euro</a:t>
            </a:r>
            <a:r>
              <a:rPr lang="de-DE" sz="2800" dirty="0" smtClean="0"/>
              <a:t>.</a:t>
            </a:r>
            <a:endParaRPr lang="de-DE" sz="2800" dirty="0"/>
          </a:p>
          <a:p>
            <a:pPr marL="315913" indent="-315913" algn="l">
              <a:buClr>
                <a:schemeClr val="accent1"/>
              </a:buClr>
              <a:buFont typeface="Arial" panose="020B0604020202020204" pitchFamily="34" charset="0"/>
              <a:buChar char="■"/>
            </a:pPr>
            <a:endParaRPr lang="de-DE" sz="2800" dirty="0" smtClean="0"/>
          </a:p>
        </p:txBody>
      </p:sp>
    </p:spTree>
    <p:extLst>
      <p:ext uri="{BB962C8B-B14F-4D97-AF65-F5344CB8AC3E}">
        <p14:creationId xmlns:p14="http://schemas.microsoft.com/office/powerpoint/2010/main" val="3767713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Verteilung der Betriebsgrößen</a:t>
            </a:r>
          </a:p>
        </p:txBody>
      </p:sp>
      <p:sp>
        <p:nvSpPr>
          <p:cNvPr id="3" name="Datumsplatzhalter 2"/>
          <p:cNvSpPr>
            <a:spLocks noGrp="1"/>
          </p:cNvSpPr>
          <p:nvPr>
            <p:ph type="dt" sz="half" idx="10"/>
          </p:nvPr>
        </p:nvSpPr>
        <p:spPr/>
        <p:txBody>
          <a:bodyPr/>
          <a:lstStyle/>
          <a:p>
            <a:fld id="{861F6259-0E35-3244-93C0-42A375EE8A7D}" type="datetime1">
              <a:rPr lang="de-DE" smtClean="0"/>
              <a:t>11.10.2018</a:t>
            </a:fld>
            <a:endParaRPr lang="de-DE"/>
          </a:p>
        </p:txBody>
      </p:sp>
      <p:sp>
        <p:nvSpPr>
          <p:cNvPr id="4" name="Foliennummernplatzhalter 3"/>
          <p:cNvSpPr>
            <a:spLocks noGrp="1"/>
          </p:cNvSpPr>
          <p:nvPr>
            <p:ph type="sldNum" sz="quarter" idx="12"/>
          </p:nvPr>
        </p:nvSpPr>
        <p:spPr/>
        <p:txBody>
          <a:bodyPr/>
          <a:lstStyle/>
          <a:p>
            <a:fld id="{B2A54703-7B11-304E-913B-E52C2E5950A1}" type="slidenum">
              <a:rPr lang="de-DE" smtClean="0"/>
              <a:t>16</a:t>
            </a:fld>
            <a:endParaRPr lang="de-DE"/>
          </a:p>
        </p:txBody>
      </p:sp>
      <p:sp>
        <p:nvSpPr>
          <p:cNvPr id="6" name="Fußzeilenplatzhalter 5"/>
          <p:cNvSpPr>
            <a:spLocks noGrp="1"/>
          </p:cNvSpPr>
          <p:nvPr>
            <p:ph type="ftr" sz="quarter" idx="11"/>
          </p:nvPr>
        </p:nvSpPr>
        <p:spPr/>
        <p:txBody>
          <a:bodyPr/>
          <a:lstStyle/>
          <a:p>
            <a:endParaRPr lang="de-DE"/>
          </a:p>
        </p:txBody>
      </p:sp>
      <p:sp>
        <p:nvSpPr>
          <p:cNvPr id="9" name="Inhaltsplatzhalter 4"/>
          <p:cNvSpPr txBox="1">
            <a:spLocks/>
          </p:cNvSpPr>
          <p:nvPr/>
        </p:nvSpPr>
        <p:spPr>
          <a:xfrm>
            <a:off x="720000" y="2160000"/>
            <a:ext cx="10756800" cy="4351338"/>
          </a:xfrm>
          <a:prstGeom prst="rect">
            <a:avLst/>
          </a:prstGeom>
        </p:spPr>
        <p:txBody>
          <a:bodyPr/>
          <a:lstStyle>
            <a:lvl1pPr marL="317500" indent="-317500" algn="l" defTabSz="914400" rtl="0" eaLnBrk="1" latinLnBrk="0" hangingPunct="1">
              <a:lnSpc>
                <a:spcPct val="90000"/>
              </a:lnSpc>
              <a:spcBef>
                <a:spcPts val="1000"/>
              </a:spcBef>
              <a:buClr>
                <a:schemeClr val="accent1"/>
              </a:buClr>
              <a:buSzPct val="100000"/>
              <a:buFont typeface="Arial" panose="020B0604020202020204" pitchFamily="34" charset="0"/>
              <a:buChar char="■"/>
              <a:tabLst/>
              <a:defRPr sz="2800" kern="1200">
                <a:solidFill>
                  <a:schemeClr val="tx1"/>
                </a:solidFill>
                <a:latin typeface="+mn-lt"/>
                <a:ea typeface="+mn-ea"/>
                <a:cs typeface="+mn-cs"/>
              </a:defRPr>
            </a:lvl1pPr>
            <a:lvl2pPr marL="685800" indent="-327025"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800" kern="1200">
                <a:solidFill>
                  <a:schemeClr val="tx1"/>
                </a:solidFill>
                <a:latin typeface="+mn-lt"/>
                <a:ea typeface="+mn-ea"/>
                <a:cs typeface="+mn-cs"/>
              </a:defRPr>
            </a:lvl2pPr>
            <a:lvl3pPr marL="933450" indent="-215900"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3pPr>
            <a:lvl4pPr marL="1155700" indent="-222250"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4pPr>
            <a:lvl5pPr marL="1379538" indent="-223838"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de-DE" dirty="0" smtClean="0"/>
          </a:p>
          <a:p>
            <a:endParaRPr lang="de-DE" dirty="0" smtClean="0"/>
          </a:p>
        </p:txBody>
      </p:sp>
      <p:graphicFrame>
        <p:nvGraphicFramePr>
          <p:cNvPr id="8" name="Inhaltsplatzhalter 5"/>
          <p:cNvGraphicFramePr>
            <a:graphicFrameLocks/>
          </p:cNvGraphicFramePr>
          <p:nvPr>
            <p:extLst>
              <p:ext uri="{D42A27DB-BD31-4B8C-83A1-F6EECF244321}">
                <p14:modId xmlns:p14="http://schemas.microsoft.com/office/powerpoint/2010/main" val="210054393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03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Stimmen aus dem Handwerk</a:t>
            </a:r>
            <a:endParaRPr lang="de-DE" dirty="0"/>
          </a:p>
        </p:txBody>
      </p:sp>
      <p:sp>
        <p:nvSpPr>
          <p:cNvPr id="3" name="Datumsplatzhalter 2"/>
          <p:cNvSpPr>
            <a:spLocks noGrp="1"/>
          </p:cNvSpPr>
          <p:nvPr>
            <p:ph type="dt" sz="half" idx="10"/>
          </p:nvPr>
        </p:nvSpPr>
        <p:spPr/>
        <p:txBody>
          <a:bodyPr/>
          <a:lstStyle/>
          <a:p>
            <a:fld id="{861F6259-0E35-3244-93C0-42A375EE8A7D}" type="datetime1">
              <a:rPr lang="de-DE" smtClean="0"/>
              <a:t>11.10.2018</a:t>
            </a:fld>
            <a:endParaRPr lang="de-DE"/>
          </a:p>
        </p:txBody>
      </p:sp>
      <p:sp>
        <p:nvSpPr>
          <p:cNvPr id="4" name="Foliennummernplatzhalter 3"/>
          <p:cNvSpPr>
            <a:spLocks noGrp="1"/>
          </p:cNvSpPr>
          <p:nvPr>
            <p:ph type="sldNum" sz="quarter" idx="12"/>
          </p:nvPr>
        </p:nvSpPr>
        <p:spPr/>
        <p:txBody>
          <a:bodyPr/>
          <a:lstStyle/>
          <a:p>
            <a:fld id="{B2A54703-7B11-304E-913B-E52C2E5950A1}" type="slidenum">
              <a:rPr lang="de-DE" smtClean="0"/>
              <a:t>17</a:t>
            </a:fld>
            <a:endParaRPr lang="de-DE"/>
          </a:p>
        </p:txBody>
      </p:sp>
      <p:sp>
        <p:nvSpPr>
          <p:cNvPr id="6" name="Fußzeilenplatzhalter 5"/>
          <p:cNvSpPr>
            <a:spLocks noGrp="1"/>
          </p:cNvSpPr>
          <p:nvPr>
            <p:ph type="ftr" sz="quarter" idx="11"/>
          </p:nvPr>
        </p:nvSpPr>
        <p:spPr/>
        <p:txBody>
          <a:bodyPr/>
          <a:lstStyle/>
          <a:p>
            <a:endParaRPr lang="de-DE"/>
          </a:p>
        </p:txBody>
      </p:sp>
      <p:sp>
        <p:nvSpPr>
          <p:cNvPr id="9" name="Inhaltsplatzhalter 4"/>
          <p:cNvSpPr txBox="1">
            <a:spLocks/>
          </p:cNvSpPr>
          <p:nvPr/>
        </p:nvSpPr>
        <p:spPr>
          <a:xfrm>
            <a:off x="720000" y="2160000"/>
            <a:ext cx="10756800" cy="4351338"/>
          </a:xfrm>
          <a:prstGeom prst="rect">
            <a:avLst/>
          </a:prstGeom>
        </p:spPr>
        <p:txBody>
          <a:bodyPr/>
          <a:lstStyle>
            <a:lvl1pPr marL="317500" indent="-317500" algn="l" defTabSz="914400" rtl="0" eaLnBrk="1" latinLnBrk="0" hangingPunct="1">
              <a:lnSpc>
                <a:spcPct val="90000"/>
              </a:lnSpc>
              <a:spcBef>
                <a:spcPts val="1000"/>
              </a:spcBef>
              <a:buClr>
                <a:schemeClr val="accent1"/>
              </a:buClr>
              <a:buSzPct val="100000"/>
              <a:buFont typeface="Arial" panose="020B0604020202020204" pitchFamily="34" charset="0"/>
              <a:buChar char="■"/>
              <a:tabLst/>
              <a:defRPr sz="2800" kern="1200">
                <a:solidFill>
                  <a:schemeClr val="tx1"/>
                </a:solidFill>
                <a:latin typeface="+mn-lt"/>
                <a:ea typeface="+mn-ea"/>
                <a:cs typeface="+mn-cs"/>
              </a:defRPr>
            </a:lvl1pPr>
            <a:lvl2pPr marL="685800" indent="-327025"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800" kern="1200">
                <a:solidFill>
                  <a:schemeClr val="tx1"/>
                </a:solidFill>
                <a:latin typeface="+mn-lt"/>
                <a:ea typeface="+mn-ea"/>
                <a:cs typeface="+mn-cs"/>
              </a:defRPr>
            </a:lvl2pPr>
            <a:lvl3pPr marL="933450" indent="-215900"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3pPr>
            <a:lvl4pPr marL="1155700" indent="-222250"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4pPr>
            <a:lvl5pPr marL="1379538" indent="-223838"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de-DE" dirty="0" smtClean="0"/>
          </a:p>
          <a:p>
            <a:endParaRPr lang="de-DE" dirty="0" smtClean="0"/>
          </a:p>
        </p:txBody>
      </p:sp>
      <p:sp>
        <p:nvSpPr>
          <p:cNvPr id="5" name="Textfeld 4"/>
          <p:cNvSpPr txBox="1"/>
          <p:nvPr/>
        </p:nvSpPr>
        <p:spPr>
          <a:xfrm>
            <a:off x="720000" y="1884286"/>
            <a:ext cx="10752000" cy="4218801"/>
          </a:xfrm>
          <a:prstGeom prst="rect">
            <a:avLst/>
          </a:prstGeom>
          <a:noFill/>
        </p:spPr>
        <p:txBody>
          <a:bodyPr wrap="square" lIns="0" tIns="0" rIns="0" bIns="0" rtlCol="0">
            <a:noAutofit/>
          </a:bodyPr>
          <a:lstStyle/>
          <a:p>
            <a:r>
              <a:rPr lang="de-DE" sz="2800" i="1" dirty="0" smtClean="0"/>
              <a:t>„Bereits </a:t>
            </a:r>
            <a:r>
              <a:rPr lang="de-DE" sz="2800" i="1" dirty="0"/>
              <a:t>zur Umstellung auf die grüne Plakette wurde ein Großteil des Fuhrparks umgestellt, dessen Finanzierung teilweise noch nicht abgeschlossen ist. </a:t>
            </a:r>
            <a:r>
              <a:rPr lang="de-DE" sz="2800" i="1" dirty="0" smtClean="0"/>
              <a:t>Für eine </a:t>
            </a:r>
            <a:r>
              <a:rPr lang="de-DE" sz="2800" i="1" dirty="0"/>
              <a:t>weitere Umstellung des </a:t>
            </a:r>
            <a:r>
              <a:rPr lang="de-DE" sz="2800" i="1" dirty="0" smtClean="0"/>
              <a:t>Fuhrparks </a:t>
            </a:r>
            <a:r>
              <a:rPr lang="de-DE" sz="2800" i="1" dirty="0"/>
              <a:t>bis 2021 ist </a:t>
            </a:r>
            <a:r>
              <a:rPr lang="de-DE" sz="2800" i="1" dirty="0" smtClean="0"/>
              <a:t>es zudem schlicht </a:t>
            </a:r>
            <a:r>
              <a:rPr lang="de-DE" sz="2800" i="1" dirty="0"/>
              <a:t>zu </a:t>
            </a:r>
            <a:r>
              <a:rPr lang="de-DE" sz="2800" i="1" dirty="0" smtClean="0"/>
              <a:t>früh. Das ist nicht realisierbar.“</a:t>
            </a:r>
            <a:endParaRPr lang="de-DE" sz="2800" i="1" dirty="0"/>
          </a:p>
          <a:p>
            <a:pPr>
              <a:buClr>
                <a:schemeClr val="accent1"/>
              </a:buClr>
            </a:pPr>
            <a:endParaRPr lang="de-DE" sz="2800" dirty="0" smtClean="0"/>
          </a:p>
          <a:p>
            <a:pPr>
              <a:buClr>
                <a:schemeClr val="accent1"/>
              </a:buClr>
            </a:pPr>
            <a:r>
              <a:rPr lang="de-DE" sz="2800" i="1" dirty="0" smtClean="0"/>
              <a:t>„Die </a:t>
            </a:r>
            <a:r>
              <a:rPr lang="de-DE" sz="2800" i="1" dirty="0"/>
              <a:t>Autoindustrie und die Politik sind für die Problematik verantwortlich! Daher müssen die Umrüstkosten durch den Verursacher getragen werden. Die Politik ist endlich gefordert zu handeln! Wir werden alle mit den Problemen, für die andere die Verantwortung tragen, </a:t>
            </a:r>
            <a:r>
              <a:rPr lang="de-DE" sz="2800" i="1" dirty="0" smtClean="0"/>
              <a:t>allein </a:t>
            </a:r>
            <a:r>
              <a:rPr lang="de-DE" sz="2800" i="1" dirty="0"/>
              <a:t>gelassen</a:t>
            </a:r>
            <a:r>
              <a:rPr lang="de-DE" sz="2800" i="1" dirty="0" smtClean="0"/>
              <a:t>!“</a:t>
            </a:r>
            <a:endParaRPr lang="de-DE" sz="2800" i="1" dirty="0"/>
          </a:p>
          <a:p>
            <a:pPr marL="315913" indent="-315913">
              <a:buClr>
                <a:schemeClr val="accent1"/>
              </a:buClr>
              <a:buFont typeface="Arial" panose="020B0604020202020204" pitchFamily="34" charset="0"/>
              <a:buChar char="■"/>
            </a:pPr>
            <a:endParaRPr lang="de-DE" sz="2800" dirty="0"/>
          </a:p>
          <a:p>
            <a:pPr marL="315913" indent="-315913" algn="l">
              <a:buClr>
                <a:schemeClr val="accent1"/>
              </a:buClr>
              <a:buFont typeface="Arial" panose="020B0604020202020204" pitchFamily="34" charset="0"/>
              <a:buChar char="■"/>
            </a:pPr>
            <a:endParaRPr lang="de-DE" sz="2800" dirty="0" smtClean="0"/>
          </a:p>
        </p:txBody>
      </p:sp>
    </p:spTree>
    <p:extLst>
      <p:ext uri="{BB962C8B-B14F-4D97-AF65-F5344CB8AC3E}">
        <p14:creationId xmlns:p14="http://schemas.microsoft.com/office/powerpoint/2010/main" val="486078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Vielen Dank für Ihre Aufmerksamkeit!</a:t>
            </a:r>
            <a:endParaRPr lang="de-DE" dirty="0"/>
          </a:p>
        </p:txBody>
      </p:sp>
      <p:sp>
        <p:nvSpPr>
          <p:cNvPr id="3" name="Untertitel 2"/>
          <p:cNvSpPr>
            <a:spLocks noGrp="1"/>
          </p:cNvSpPr>
          <p:nvPr>
            <p:ph type="subTitle" idx="1"/>
          </p:nvPr>
        </p:nvSpPr>
        <p:spPr/>
        <p:txBody>
          <a:bodyPr/>
          <a:lstStyle/>
          <a:p>
            <a:endParaRPr lang="de-DE" dirty="0"/>
          </a:p>
        </p:txBody>
      </p:sp>
      <p:sp>
        <p:nvSpPr>
          <p:cNvPr id="4" name="Datumsplatzhalter 3"/>
          <p:cNvSpPr>
            <a:spLocks noGrp="1"/>
          </p:cNvSpPr>
          <p:nvPr>
            <p:ph type="dt" sz="half" idx="10"/>
          </p:nvPr>
        </p:nvSpPr>
        <p:spPr/>
        <p:txBody>
          <a:bodyPr/>
          <a:lstStyle/>
          <a:p>
            <a:fld id="{447528E0-2D62-2544-B45C-E41876FCEF1C}" type="datetime1">
              <a:rPr lang="de-DE" smtClean="0"/>
              <a:t>11.10.2018</a:t>
            </a:fld>
            <a:endParaRPr lang="de-DE" dirty="0"/>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2A54703-7B11-304E-913B-E52C2E5950A1}" type="slidenum">
              <a:rPr lang="de-DE" smtClean="0"/>
              <a:t>18</a:t>
            </a:fld>
            <a:endParaRPr lang="de-DE"/>
          </a:p>
        </p:txBody>
      </p:sp>
    </p:spTree>
    <p:extLst>
      <p:ext uri="{BB962C8B-B14F-4D97-AF65-F5344CB8AC3E}">
        <p14:creationId xmlns:p14="http://schemas.microsoft.com/office/powerpoint/2010/main" val="114050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Ausgangslage</a:t>
            </a:r>
            <a:endParaRPr lang="de-DE" dirty="0">
              <a:solidFill>
                <a:srgbClr val="FF0000"/>
              </a:solidFill>
            </a:endParaRPr>
          </a:p>
        </p:txBody>
      </p:sp>
      <p:sp>
        <p:nvSpPr>
          <p:cNvPr id="3" name="Datumsplatzhalter 2"/>
          <p:cNvSpPr>
            <a:spLocks noGrp="1"/>
          </p:cNvSpPr>
          <p:nvPr>
            <p:ph type="dt" sz="half" idx="10"/>
          </p:nvPr>
        </p:nvSpPr>
        <p:spPr/>
        <p:txBody>
          <a:bodyPr/>
          <a:lstStyle/>
          <a:p>
            <a:fld id="{461DDF36-F4D7-F24C-AD47-28BC525B0CAD}" type="datetime1">
              <a:rPr lang="de-DE" smtClean="0"/>
              <a:t>11.10.2018</a:t>
            </a:fld>
            <a:endParaRPr lang="de-DE" dirty="0"/>
          </a:p>
        </p:txBody>
      </p:sp>
      <p:sp>
        <p:nvSpPr>
          <p:cNvPr id="4" name="Foliennummernplatzhalter 3"/>
          <p:cNvSpPr>
            <a:spLocks noGrp="1"/>
          </p:cNvSpPr>
          <p:nvPr>
            <p:ph type="sldNum" sz="quarter" idx="12"/>
          </p:nvPr>
        </p:nvSpPr>
        <p:spPr/>
        <p:txBody>
          <a:bodyPr/>
          <a:lstStyle/>
          <a:p>
            <a:fld id="{B2A54703-7B11-304E-913B-E52C2E5950A1}" type="slidenum">
              <a:rPr lang="de-DE" smtClean="0"/>
              <a:t>2</a:t>
            </a:fld>
            <a:endParaRPr lang="de-DE"/>
          </a:p>
        </p:txBody>
      </p:sp>
      <p:sp>
        <p:nvSpPr>
          <p:cNvPr id="5" name="Inhaltsplatzhalter 4"/>
          <p:cNvSpPr>
            <a:spLocks noGrp="1"/>
          </p:cNvSpPr>
          <p:nvPr>
            <p:ph idx="1"/>
          </p:nvPr>
        </p:nvSpPr>
        <p:spPr>
          <a:xfrm>
            <a:off x="720000" y="1723945"/>
            <a:ext cx="10756800" cy="4351338"/>
          </a:xfrm>
        </p:spPr>
        <p:txBody>
          <a:bodyPr/>
          <a:lstStyle/>
          <a:p>
            <a:r>
              <a:rPr lang="de-DE" dirty="0" smtClean="0"/>
              <a:t>Verfehlungen der Hersteller</a:t>
            </a:r>
            <a:endParaRPr lang="de-DE" dirty="0"/>
          </a:p>
          <a:p>
            <a:r>
              <a:rPr lang="de-DE" dirty="0"/>
              <a:t>Politische Fehler bei Zulassungsverfahren</a:t>
            </a:r>
          </a:p>
          <a:p>
            <a:pPr marL="0" indent="0">
              <a:buNone/>
            </a:pPr>
            <a:endParaRPr lang="de-DE" dirty="0" smtClean="0"/>
          </a:p>
          <a:p>
            <a:pPr marL="0" indent="0">
              <a:buNone/>
            </a:pPr>
            <a:r>
              <a:rPr lang="de-DE" dirty="0" smtClean="0"/>
              <a:t>Handwerk in besonderem Maße betroffen, da überwiegend auf Dieselfahrzeuge angewiesen</a:t>
            </a:r>
          </a:p>
          <a:p>
            <a:r>
              <a:rPr lang="de-DE" dirty="0" smtClean="0"/>
              <a:t>bereits vollzogene Umstellung </a:t>
            </a:r>
            <a:r>
              <a:rPr lang="de-DE" dirty="0"/>
              <a:t>der Fahrzeugflotten nach Einführung der Umweltzone </a:t>
            </a:r>
            <a:r>
              <a:rPr lang="de-DE" dirty="0" smtClean="0"/>
              <a:t>auf </a:t>
            </a:r>
            <a:r>
              <a:rPr lang="de-DE" dirty="0"/>
              <a:t>Euro 4 und Euro </a:t>
            </a:r>
            <a:r>
              <a:rPr lang="de-DE" dirty="0" smtClean="0"/>
              <a:t>5</a:t>
            </a:r>
          </a:p>
          <a:p>
            <a:r>
              <a:rPr lang="de-DE" dirty="0" smtClean="0"/>
              <a:t>keine adäquaten </a:t>
            </a:r>
            <a:r>
              <a:rPr lang="de-DE" dirty="0"/>
              <a:t>Alternativen </a:t>
            </a:r>
            <a:r>
              <a:rPr lang="de-DE" dirty="0" smtClean="0"/>
              <a:t>auf </a:t>
            </a:r>
            <a:r>
              <a:rPr lang="de-DE" dirty="0"/>
              <a:t>dem </a:t>
            </a:r>
            <a:r>
              <a:rPr lang="de-DE" dirty="0" smtClean="0"/>
              <a:t>Nutzfahrzeuge-Markt</a:t>
            </a:r>
          </a:p>
          <a:p>
            <a:r>
              <a:rPr lang="de-DE" dirty="0" smtClean="0"/>
              <a:t>überdurchschnittlich hohe </a:t>
            </a:r>
            <a:r>
              <a:rPr lang="de-DE" dirty="0"/>
              <a:t>Nutzungsdauer der Fahrzeuge</a:t>
            </a:r>
          </a:p>
          <a:p>
            <a:endParaRPr lang="de-DE" dirty="0"/>
          </a:p>
          <a:p>
            <a:pPr marL="0" indent="0">
              <a:buNone/>
            </a:pPr>
            <a:endParaRPr lang="de-DE" dirty="0"/>
          </a:p>
        </p:txBody>
      </p:sp>
      <p:sp>
        <p:nvSpPr>
          <p:cNvPr id="6" name="Fußzeilenplatzhalter 5"/>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1146404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Diesel-Kompromiss der Bundesregierung	</a:t>
            </a:r>
          </a:p>
        </p:txBody>
      </p:sp>
      <p:sp>
        <p:nvSpPr>
          <p:cNvPr id="3" name="Datumsplatzhalter 2"/>
          <p:cNvSpPr>
            <a:spLocks noGrp="1"/>
          </p:cNvSpPr>
          <p:nvPr>
            <p:ph type="dt" sz="half" idx="10"/>
          </p:nvPr>
        </p:nvSpPr>
        <p:spPr/>
        <p:txBody>
          <a:bodyPr/>
          <a:lstStyle/>
          <a:p>
            <a:fld id="{461DDF36-F4D7-F24C-AD47-28BC525B0CAD}" type="datetime1">
              <a:rPr lang="de-DE" smtClean="0"/>
              <a:t>11.10.2018</a:t>
            </a:fld>
            <a:endParaRPr lang="de-DE" dirty="0"/>
          </a:p>
        </p:txBody>
      </p:sp>
      <p:sp>
        <p:nvSpPr>
          <p:cNvPr id="4" name="Foliennummernplatzhalter 3"/>
          <p:cNvSpPr>
            <a:spLocks noGrp="1"/>
          </p:cNvSpPr>
          <p:nvPr>
            <p:ph type="sldNum" sz="quarter" idx="12"/>
          </p:nvPr>
        </p:nvSpPr>
        <p:spPr/>
        <p:txBody>
          <a:bodyPr/>
          <a:lstStyle/>
          <a:p>
            <a:fld id="{B2A54703-7B11-304E-913B-E52C2E5950A1}" type="slidenum">
              <a:rPr lang="de-DE" smtClean="0"/>
              <a:t>3</a:t>
            </a:fld>
            <a:endParaRPr lang="de-DE"/>
          </a:p>
        </p:txBody>
      </p:sp>
      <p:sp>
        <p:nvSpPr>
          <p:cNvPr id="5" name="Inhaltsplatzhalter 4"/>
          <p:cNvSpPr>
            <a:spLocks noGrp="1"/>
          </p:cNvSpPr>
          <p:nvPr>
            <p:ph idx="1"/>
          </p:nvPr>
        </p:nvSpPr>
        <p:spPr/>
        <p:txBody>
          <a:bodyPr/>
          <a:lstStyle/>
          <a:p>
            <a:r>
              <a:rPr lang="de-DE" dirty="0" smtClean="0"/>
              <a:t>Umtausch nicht attraktiv / Nachrüstungspläne nicht nachvollziehbar</a:t>
            </a:r>
            <a:endParaRPr lang="de-DE" dirty="0">
              <a:solidFill>
                <a:srgbClr val="FF0000"/>
              </a:solidFill>
            </a:endParaRPr>
          </a:p>
          <a:p>
            <a:r>
              <a:rPr lang="de-DE" dirty="0" smtClean="0"/>
              <a:t>unklare </a:t>
            </a:r>
            <a:r>
              <a:rPr lang="de-DE" dirty="0"/>
              <a:t>Formulierungen </a:t>
            </a:r>
            <a:r>
              <a:rPr lang="de-DE" dirty="0" smtClean="0"/>
              <a:t>bezgl. Fahrverboten</a:t>
            </a:r>
          </a:p>
          <a:p>
            <a:pPr marL="0" indent="0">
              <a:buNone/>
            </a:pPr>
            <a:endParaRPr lang="de-DE" dirty="0"/>
          </a:p>
          <a:p>
            <a:pPr lvl="1">
              <a:buFont typeface="Wingdings" panose="05000000000000000000" pitchFamily="2" charset="2"/>
              <a:buChar char="Ø"/>
            </a:pPr>
            <a:r>
              <a:rPr lang="de-DE" dirty="0"/>
              <a:t>zusätzliche Unsicherheit bei den Betrieben</a:t>
            </a:r>
          </a:p>
          <a:p>
            <a:pPr marL="358775" lvl="1" indent="0">
              <a:buNone/>
            </a:pPr>
            <a:endParaRPr lang="de-DE" dirty="0"/>
          </a:p>
        </p:txBody>
      </p:sp>
      <p:sp>
        <p:nvSpPr>
          <p:cNvPr id="6" name="Fußzeilenplatzhalter 5"/>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2035293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Regionale Einordnung</a:t>
            </a:r>
          </a:p>
        </p:txBody>
      </p:sp>
      <p:sp>
        <p:nvSpPr>
          <p:cNvPr id="3" name="Datumsplatzhalter 2"/>
          <p:cNvSpPr>
            <a:spLocks noGrp="1"/>
          </p:cNvSpPr>
          <p:nvPr>
            <p:ph type="dt" sz="half" idx="10"/>
          </p:nvPr>
        </p:nvSpPr>
        <p:spPr/>
        <p:txBody>
          <a:bodyPr/>
          <a:lstStyle/>
          <a:p>
            <a:fld id="{461DDF36-F4D7-F24C-AD47-28BC525B0CAD}" type="datetime1">
              <a:rPr lang="de-DE" smtClean="0"/>
              <a:t>11.10.2018</a:t>
            </a:fld>
            <a:endParaRPr lang="de-DE" dirty="0"/>
          </a:p>
        </p:txBody>
      </p:sp>
      <p:sp>
        <p:nvSpPr>
          <p:cNvPr id="4" name="Foliennummernplatzhalter 3"/>
          <p:cNvSpPr>
            <a:spLocks noGrp="1"/>
          </p:cNvSpPr>
          <p:nvPr>
            <p:ph type="sldNum" sz="quarter" idx="12"/>
          </p:nvPr>
        </p:nvSpPr>
        <p:spPr/>
        <p:txBody>
          <a:bodyPr/>
          <a:lstStyle/>
          <a:p>
            <a:fld id="{B2A54703-7B11-304E-913B-E52C2E5950A1}" type="slidenum">
              <a:rPr lang="de-DE" smtClean="0"/>
              <a:t>4</a:t>
            </a:fld>
            <a:endParaRPr lang="de-DE"/>
          </a:p>
        </p:txBody>
      </p:sp>
      <p:sp>
        <p:nvSpPr>
          <p:cNvPr id="5" name="Inhaltsplatzhalter 4"/>
          <p:cNvSpPr>
            <a:spLocks noGrp="1"/>
          </p:cNvSpPr>
          <p:nvPr>
            <p:ph idx="1"/>
          </p:nvPr>
        </p:nvSpPr>
        <p:spPr/>
        <p:txBody>
          <a:bodyPr/>
          <a:lstStyle/>
          <a:p>
            <a:r>
              <a:rPr lang="de-DE" b="1" dirty="0" smtClean="0"/>
              <a:t>Luftreinhalteplan: </a:t>
            </a:r>
            <a:r>
              <a:rPr lang="de-DE" dirty="0" smtClean="0"/>
              <a:t>Angedachte Maßnahmen könnten </a:t>
            </a:r>
            <a:r>
              <a:rPr lang="de-DE" dirty="0"/>
              <a:t>nicht ausreichen </a:t>
            </a:r>
          </a:p>
          <a:p>
            <a:pPr lvl="1">
              <a:buFont typeface="Wingdings" panose="05000000000000000000" pitchFamily="2" charset="2"/>
              <a:buChar char="Ø"/>
            </a:pPr>
            <a:r>
              <a:rPr lang="de-DE" dirty="0" smtClean="0"/>
              <a:t> Fahrverbote in Freiburg können nicht ausgeschlossen werden</a:t>
            </a:r>
          </a:p>
          <a:p>
            <a:pPr marL="358775" lvl="1" indent="0">
              <a:buNone/>
            </a:pPr>
            <a:endParaRPr lang="de-DE" dirty="0" smtClean="0"/>
          </a:p>
          <a:p>
            <a:r>
              <a:rPr lang="de-DE" b="1" dirty="0" smtClean="0"/>
              <a:t>Diesel-Kompromiss</a:t>
            </a:r>
            <a:r>
              <a:rPr lang="de-DE" b="1" dirty="0"/>
              <a:t>: </a:t>
            </a:r>
            <a:r>
              <a:rPr lang="de-DE" dirty="0"/>
              <a:t>Freiburg ist nicht als besonders betroffene Stadt gelistet trotz Grenzwertüberschreitung &gt;</a:t>
            </a:r>
            <a:r>
              <a:rPr lang="de-DE" dirty="0" smtClean="0"/>
              <a:t>50 </a:t>
            </a:r>
            <a:r>
              <a:rPr lang="el-GR" dirty="0" smtClean="0"/>
              <a:t>μ</a:t>
            </a:r>
            <a:r>
              <a:rPr lang="de-DE" dirty="0"/>
              <a:t>g</a:t>
            </a:r>
          </a:p>
          <a:p>
            <a:pPr marL="358775" lvl="1" indent="0">
              <a:buNone/>
            </a:pPr>
            <a:endParaRPr lang="de-DE" dirty="0" smtClean="0"/>
          </a:p>
          <a:p>
            <a:endParaRPr lang="de-DE" dirty="0"/>
          </a:p>
          <a:p>
            <a:endParaRPr lang="de-DE" dirty="0" smtClean="0"/>
          </a:p>
          <a:p>
            <a:endParaRPr lang="de-DE" dirty="0"/>
          </a:p>
        </p:txBody>
      </p:sp>
      <p:sp>
        <p:nvSpPr>
          <p:cNvPr id="6" name="Fußzeilenplatzhalter 5"/>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113745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accent5"/>
                </a:solidFill>
              </a:rPr>
              <a:t>Forderung des südbadischen Handwerks</a:t>
            </a:r>
            <a:endParaRPr lang="de-DE" dirty="0">
              <a:solidFill>
                <a:schemeClr val="accent5"/>
              </a:solidFill>
            </a:endParaRPr>
          </a:p>
        </p:txBody>
      </p:sp>
      <p:sp>
        <p:nvSpPr>
          <p:cNvPr id="3" name="Datumsplatzhalter 2"/>
          <p:cNvSpPr>
            <a:spLocks noGrp="1"/>
          </p:cNvSpPr>
          <p:nvPr>
            <p:ph type="dt" sz="half" idx="10"/>
          </p:nvPr>
        </p:nvSpPr>
        <p:spPr/>
        <p:txBody>
          <a:bodyPr/>
          <a:lstStyle/>
          <a:p>
            <a:fld id="{461DDF36-F4D7-F24C-AD47-28BC525B0CAD}" type="datetime1">
              <a:rPr lang="de-DE" smtClean="0"/>
              <a:t>11.10.2018</a:t>
            </a:fld>
            <a:endParaRPr lang="de-DE" dirty="0"/>
          </a:p>
        </p:txBody>
      </p:sp>
      <p:sp>
        <p:nvSpPr>
          <p:cNvPr id="4" name="Foliennummernplatzhalter 3"/>
          <p:cNvSpPr>
            <a:spLocks noGrp="1"/>
          </p:cNvSpPr>
          <p:nvPr>
            <p:ph type="sldNum" sz="quarter" idx="12"/>
          </p:nvPr>
        </p:nvSpPr>
        <p:spPr/>
        <p:txBody>
          <a:bodyPr/>
          <a:lstStyle/>
          <a:p>
            <a:fld id="{B2A54703-7B11-304E-913B-E52C2E5950A1}" type="slidenum">
              <a:rPr lang="de-DE" smtClean="0"/>
              <a:t>5</a:t>
            </a:fld>
            <a:endParaRPr lang="de-DE"/>
          </a:p>
        </p:txBody>
      </p:sp>
      <p:sp>
        <p:nvSpPr>
          <p:cNvPr id="5" name="Inhaltsplatzhalter 4"/>
          <p:cNvSpPr>
            <a:spLocks noGrp="1"/>
          </p:cNvSpPr>
          <p:nvPr>
            <p:ph idx="1"/>
          </p:nvPr>
        </p:nvSpPr>
        <p:spPr/>
        <p:txBody>
          <a:bodyPr/>
          <a:lstStyle/>
          <a:p>
            <a:r>
              <a:rPr lang="de-DE" dirty="0" smtClean="0"/>
              <a:t>Keine Fahrverbote</a:t>
            </a:r>
          </a:p>
          <a:p>
            <a:r>
              <a:rPr lang="de-DE" dirty="0" smtClean="0"/>
              <a:t>Nachrüstungen </a:t>
            </a:r>
          </a:p>
          <a:p>
            <a:r>
              <a:rPr lang="de-DE" dirty="0" smtClean="0"/>
              <a:t>Aufnahme von Freiburg in </a:t>
            </a:r>
            <a:r>
              <a:rPr lang="de-DE" dirty="0"/>
              <a:t>die Liste der besonders betroffenen Städte im Zusammenhang mit dem Dieselkompromiss der </a:t>
            </a:r>
            <a:r>
              <a:rPr lang="de-DE" dirty="0" smtClean="0"/>
              <a:t>Bundesregierung</a:t>
            </a:r>
          </a:p>
          <a:p>
            <a:endParaRPr lang="de-DE" dirty="0">
              <a:solidFill>
                <a:srgbClr val="FF0000"/>
              </a:solidFill>
            </a:endParaRPr>
          </a:p>
          <a:p>
            <a:pPr marL="0" indent="0">
              <a:buNone/>
            </a:pPr>
            <a:endParaRPr lang="de-DE" b="1" dirty="0" smtClean="0">
              <a:solidFill>
                <a:srgbClr val="FF0000"/>
              </a:solidFill>
            </a:endParaRPr>
          </a:p>
          <a:p>
            <a:pPr marL="0" indent="0">
              <a:buNone/>
            </a:pPr>
            <a:r>
              <a:rPr lang="de-DE" dirty="0" smtClean="0"/>
              <a:t>Im Falle von Fahrverboten: </a:t>
            </a:r>
          </a:p>
          <a:p>
            <a:pPr marL="0" indent="0">
              <a:buNone/>
            </a:pPr>
            <a:r>
              <a:rPr lang="de-DE" dirty="0" smtClean="0"/>
              <a:t>Umsetzung von Ausnahmeregelungen (umfassend </a:t>
            </a:r>
            <a:r>
              <a:rPr lang="de-DE" dirty="0"/>
              <a:t>und </a:t>
            </a:r>
            <a:r>
              <a:rPr lang="de-DE" dirty="0" smtClean="0"/>
              <a:t>unbürokratisch)</a:t>
            </a:r>
            <a:endParaRPr lang="de-DE" b="1" dirty="0">
              <a:solidFill>
                <a:srgbClr val="FF0000"/>
              </a:solidFill>
            </a:endParaRPr>
          </a:p>
        </p:txBody>
      </p:sp>
      <p:sp>
        <p:nvSpPr>
          <p:cNvPr id="6" name="Fußzeilenplatzhalter 5"/>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339488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Blitzumfrage der Handwerkskammer </a:t>
            </a:r>
          </a:p>
        </p:txBody>
      </p:sp>
      <p:sp>
        <p:nvSpPr>
          <p:cNvPr id="3" name="Datumsplatzhalter 2"/>
          <p:cNvSpPr>
            <a:spLocks noGrp="1"/>
          </p:cNvSpPr>
          <p:nvPr>
            <p:ph type="dt" sz="half" idx="10"/>
          </p:nvPr>
        </p:nvSpPr>
        <p:spPr/>
        <p:txBody>
          <a:bodyPr/>
          <a:lstStyle/>
          <a:p>
            <a:fld id="{461DDF36-F4D7-F24C-AD47-28BC525B0CAD}" type="datetime1">
              <a:rPr lang="de-DE" smtClean="0"/>
              <a:t>11.10.2018</a:t>
            </a:fld>
            <a:endParaRPr lang="de-DE" dirty="0"/>
          </a:p>
        </p:txBody>
      </p:sp>
      <p:sp>
        <p:nvSpPr>
          <p:cNvPr id="4" name="Foliennummernplatzhalter 3"/>
          <p:cNvSpPr>
            <a:spLocks noGrp="1"/>
          </p:cNvSpPr>
          <p:nvPr>
            <p:ph type="sldNum" sz="quarter" idx="12"/>
          </p:nvPr>
        </p:nvSpPr>
        <p:spPr/>
        <p:txBody>
          <a:bodyPr/>
          <a:lstStyle/>
          <a:p>
            <a:fld id="{B2A54703-7B11-304E-913B-E52C2E5950A1}" type="slidenum">
              <a:rPr lang="de-DE" smtClean="0"/>
              <a:t>6</a:t>
            </a:fld>
            <a:endParaRPr lang="de-DE"/>
          </a:p>
        </p:txBody>
      </p:sp>
      <p:sp>
        <p:nvSpPr>
          <p:cNvPr id="5" name="Inhaltsplatzhalter 4"/>
          <p:cNvSpPr>
            <a:spLocks noGrp="1"/>
          </p:cNvSpPr>
          <p:nvPr>
            <p:ph idx="1"/>
          </p:nvPr>
        </p:nvSpPr>
        <p:spPr/>
        <p:txBody>
          <a:bodyPr/>
          <a:lstStyle/>
          <a:p>
            <a:pPr marL="0" indent="0">
              <a:buNone/>
            </a:pPr>
            <a:endParaRPr lang="de-DE" dirty="0" smtClean="0"/>
          </a:p>
          <a:p>
            <a:r>
              <a:rPr lang="de-DE" dirty="0" smtClean="0"/>
              <a:t>Online-Umfrage </a:t>
            </a:r>
            <a:r>
              <a:rPr lang="de-DE" dirty="0"/>
              <a:t>vom Juni </a:t>
            </a:r>
            <a:r>
              <a:rPr lang="de-DE" dirty="0" smtClean="0"/>
              <a:t>2018</a:t>
            </a:r>
          </a:p>
          <a:p>
            <a:r>
              <a:rPr lang="de-DE" dirty="0" smtClean="0"/>
              <a:t>742 </a:t>
            </a:r>
            <a:r>
              <a:rPr lang="de-DE" dirty="0"/>
              <a:t>teilnehmende Betriebe </a:t>
            </a:r>
          </a:p>
          <a:p>
            <a:endParaRPr lang="de-DE" dirty="0" smtClean="0"/>
          </a:p>
        </p:txBody>
      </p:sp>
      <p:sp>
        <p:nvSpPr>
          <p:cNvPr id="6" name="Fußzeilenplatzhalter 5"/>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2084583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Herkunft </a:t>
            </a:r>
            <a:r>
              <a:rPr lang="de-DE" dirty="0"/>
              <a:t>der teilnehmenden Betriebe</a:t>
            </a:r>
          </a:p>
        </p:txBody>
      </p:sp>
      <p:sp>
        <p:nvSpPr>
          <p:cNvPr id="3" name="Datumsplatzhalter 2"/>
          <p:cNvSpPr>
            <a:spLocks noGrp="1"/>
          </p:cNvSpPr>
          <p:nvPr>
            <p:ph type="dt" sz="half" idx="10"/>
          </p:nvPr>
        </p:nvSpPr>
        <p:spPr/>
        <p:txBody>
          <a:bodyPr/>
          <a:lstStyle/>
          <a:p>
            <a:fld id="{861F6259-0E35-3244-93C0-42A375EE8A7D}" type="datetime1">
              <a:rPr lang="de-DE" smtClean="0"/>
              <a:t>11.10.2018</a:t>
            </a:fld>
            <a:endParaRPr lang="de-DE"/>
          </a:p>
        </p:txBody>
      </p:sp>
      <p:sp>
        <p:nvSpPr>
          <p:cNvPr id="4" name="Foliennummernplatzhalter 3"/>
          <p:cNvSpPr>
            <a:spLocks noGrp="1"/>
          </p:cNvSpPr>
          <p:nvPr>
            <p:ph type="sldNum" sz="quarter" idx="12"/>
          </p:nvPr>
        </p:nvSpPr>
        <p:spPr/>
        <p:txBody>
          <a:bodyPr/>
          <a:lstStyle/>
          <a:p>
            <a:fld id="{B2A54703-7B11-304E-913B-E52C2E5950A1}" type="slidenum">
              <a:rPr lang="de-DE" smtClean="0"/>
              <a:t>7</a:t>
            </a:fld>
            <a:endParaRPr lang="de-DE"/>
          </a:p>
        </p:txBody>
      </p:sp>
      <p:sp>
        <p:nvSpPr>
          <p:cNvPr id="6" name="Fußzeilenplatzhalter 5"/>
          <p:cNvSpPr>
            <a:spLocks noGrp="1"/>
          </p:cNvSpPr>
          <p:nvPr>
            <p:ph type="ftr" sz="quarter" idx="11"/>
          </p:nvPr>
        </p:nvSpPr>
        <p:spPr/>
        <p:txBody>
          <a:bodyPr/>
          <a:lstStyle/>
          <a:p>
            <a:endParaRPr lang="de-DE"/>
          </a:p>
        </p:txBody>
      </p:sp>
      <p:graphicFrame>
        <p:nvGraphicFramePr>
          <p:cNvPr id="8" name="Diagramm 7"/>
          <p:cNvGraphicFramePr/>
          <p:nvPr>
            <p:extLst>
              <p:ext uri="{D42A27DB-BD31-4B8C-83A1-F6EECF244321}">
                <p14:modId xmlns:p14="http://schemas.microsoft.com/office/powerpoint/2010/main" val="2594480701"/>
              </p:ext>
            </p:extLst>
          </p:nvPr>
        </p:nvGraphicFramePr>
        <p:xfrm>
          <a:off x="2046513" y="1825625"/>
          <a:ext cx="7114903" cy="44107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0740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Verteilung der betrieblich genutzten </a:t>
            </a:r>
            <a:r>
              <a:rPr lang="de-DE" dirty="0" smtClean="0"/>
              <a:t>Fahrzeuge</a:t>
            </a:r>
            <a:endParaRPr lang="de-DE" dirty="0"/>
          </a:p>
        </p:txBody>
      </p:sp>
      <p:sp>
        <p:nvSpPr>
          <p:cNvPr id="3" name="Datumsplatzhalter 2"/>
          <p:cNvSpPr>
            <a:spLocks noGrp="1"/>
          </p:cNvSpPr>
          <p:nvPr>
            <p:ph type="dt" sz="half" idx="10"/>
          </p:nvPr>
        </p:nvSpPr>
        <p:spPr/>
        <p:txBody>
          <a:bodyPr/>
          <a:lstStyle/>
          <a:p>
            <a:fld id="{861F6259-0E35-3244-93C0-42A375EE8A7D}" type="datetime1">
              <a:rPr lang="de-DE" smtClean="0"/>
              <a:t>11.10.2018</a:t>
            </a:fld>
            <a:endParaRPr lang="de-DE"/>
          </a:p>
        </p:txBody>
      </p:sp>
      <p:sp>
        <p:nvSpPr>
          <p:cNvPr id="4" name="Foliennummernplatzhalter 3"/>
          <p:cNvSpPr>
            <a:spLocks noGrp="1"/>
          </p:cNvSpPr>
          <p:nvPr>
            <p:ph type="sldNum" sz="quarter" idx="12"/>
          </p:nvPr>
        </p:nvSpPr>
        <p:spPr/>
        <p:txBody>
          <a:bodyPr/>
          <a:lstStyle/>
          <a:p>
            <a:fld id="{B2A54703-7B11-304E-913B-E52C2E5950A1}" type="slidenum">
              <a:rPr lang="de-DE" smtClean="0"/>
              <a:t>8</a:t>
            </a:fld>
            <a:endParaRPr lang="de-DE"/>
          </a:p>
        </p:txBody>
      </p:sp>
      <p:sp>
        <p:nvSpPr>
          <p:cNvPr id="6" name="Fußzeilenplatzhalter 5"/>
          <p:cNvSpPr>
            <a:spLocks noGrp="1"/>
          </p:cNvSpPr>
          <p:nvPr>
            <p:ph type="ftr" sz="quarter" idx="11"/>
          </p:nvPr>
        </p:nvSpPr>
        <p:spPr/>
        <p:txBody>
          <a:bodyPr/>
          <a:lstStyle/>
          <a:p>
            <a:endParaRPr lang="de-DE"/>
          </a:p>
        </p:txBody>
      </p:sp>
      <p:graphicFrame>
        <p:nvGraphicFramePr>
          <p:cNvPr id="7" name="Diagramm 6"/>
          <p:cNvGraphicFramePr/>
          <p:nvPr>
            <p:extLst>
              <p:ext uri="{D42A27DB-BD31-4B8C-83A1-F6EECF244321}">
                <p14:modId xmlns:p14="http://schemas.microsoft.com/office/powerpoint/2010/main" val="512424033"/>
              </p:ext>
            </p:extLst>
          </p:nvPr>
        </p:nvGraphicFramePr>
        <p:xfrm>
          <a:off x="6168924" y="2239766"/>
          <a:ext cx="5307876" cy="4150760"/>
        </p:xfrm>
        <a:graphic>
          <a:graphicData uri="http://schemas.openxmlformats.org/drawingml/2006/chart">
            <c:chart xmlns:c="http://schemas.openxmlformats.org/drawingml/2006/chart" xmlns:r="http://schemas.openxmlformats.org/officeDocument/2006/relationships" r:id="rId3"/>
          </a:graphicData>
        </a:graphic>
      </p:graphicFrame>
      <p:sp>
        <p:nvSpPr>
          <p:cNvPr id="9" name="Inhaltsplatzhalter 4"/>
          <p:cNvSpPr txBox="1">
            <a:spLocks/>
          </p:cNvSpPr>
          <p:nvPr/>
        </p:nvSpPr>
        <p:spPr>
          <a:xfrm>
            <a:off x="720000" y="2166410"/>
            <a:ext cx="5280108" cy="4344928"/>
          </a:xfrm>
          <a:prstGeom prst="rect">
            <a:avLst/>
          </a:prstGeom>
        </p:spPr>
        <p:txBody>
          <a:bodyPr/>
          <a:lstStyle>
            <a:lvl1pPr marL="317500" indent="-317500" algn="l" defTabSz="914400" rtl="0" eaLnBrk="1" latinLnBrk="0" hangingPunct="1">
              <a:lnSpc>
                <a:spcPct val="90000"/>
              </a:lnSpc>
              <a:spcBef>
                <a:spcPts val="1000"/>
              </a:spcBef>
              <a:buClr>
                <a:schemeClr val="accent1"/>
              </a:buClr>
              <a:buSzPct val="100000"/>
              <a:buFont typeface="Arial" panose="020B0604020202020204" pitchFamily="34" charset="0"/>
              <a:buChar char="■"/>
              <a:tabLst/>
              <a:defRPr sz="2800" kern="1200">
                <a:solidFill>
                  <a:schemeClr val="tx1"/>
                </a:solidFill>
                <a:latin typeface="+mn-lt"/>
                <a:ea typeface="+mn-ea"/>
                <a:cs typeface="+mn-cs"/>
              </a:defRPr>
            </a:lvl1pPr>
            <a:lvl2pPr marL="685800" indent="-327025"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800" kern="1200">
                <a:solidFill>
                  <a:schemeClr val="tx1"/>
                </a:solidFill>
                <a:latin typeface="+mn-lt"/>
                <a:ea typeface="+mn-ea"/>
                <a:cs typeface="+mn-cs"/>
              </a:defRPr>
            </a:lvl2pPr>
            <a:lvl3pPr marL="933450" indent="-215900"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3pPr>
            <a:lvl4pPr marL="1155700" indent="-222250"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4pPr>
            <a:lvl5pPr marL="1379538" indent="-223838" algn="l" defTabSz="914400" rtl="0" eaLnBrk="1" latinLnBrk="0" hangingPunct="1">
              <a:lnSpc>
                <a:spcPct val="90000"/>
              </a:lnSpc>
              <a:spcBef>
                <a:spcPts val="500"/>
              </a:spcBef>
              <a:buClr>
                <a:schemeClr val="accent1"/>
              </a:buClr>
              <a:buSzPct val="100000"/>
              <a:buFont typeface="Arial" panose="020B0604020202020204" pitchFamily="34" charset="0"/>
              <a:buChar char="■"/>
              <a:tabLs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de-DE" dirty="0" smtClean="0"/>
              <a:t>durchschnittliche Anzahl </a:t>
            </a:r>
            <a:r>
              <a:rPr lang="de-DE" dirty="0"/>
              <a:t>der Fahrzeuge pro </a:t>
            </a:r>
            <a:r>
              <a:rPr lang="de-DE" dirty="0" smtClean="0"/>
              <a:t>Betrieb: 5,6</a:t>
            </a:r>
            <a:endParaRPr lang="de-DE" sz="1400" dirty="0">
              <a:solidFill>
                <a:srgbClr val="000000">
                  <a:lumMod val="75000"/>
                  <a:lumOff val="25000"/>
                </a:srgbClr>
              </a:solidFill>
            </a:endParaRPr>
          </a:p>
        </p:txBody>
      </p:sp>
    </p:spTree>
    <p:extLst>
      <p:ext uri="{BB962C8B-B14F-4D97-AF65-F5344CB8AC3E}">
        <p14:creationId xmlns:p14="http://schemas.microsoft.com/office/powerpoint/2010/main" val="2088668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Verteilung der Eurostufen bei den Dieselfahrzeugen</a:t>
            </a:r>
          </a:p>
        </p:txBody>
      </p:sp>
      <p:sp>
        <p:nvSpPr>
          <p:cNvPr id="3" name="Datumsplatzhalter 2"/>
          <p:cNvSpPr>
            <a:spLocks noGrp="1"/>
          </p:cNvSpPr>
          <p:nvPr>
            <p:ph type="dt" sz="half" idx="10"/>
          </p:nvPr>
        </p:nvSpPr>
        <p:spPr/>
        <p:txBody>
          <a:bodyPr/>
          <a:lstStyle/>
          <a:p>
            <a:fld id="{F9B58801-8F56-BE45-B5C5-36272DA3067D}" type="datetime1">
              <a:rPr lang="de-DE" smtClean="0"/>
              <a:t>11.10.2018</a:t>
            </a:fld>
            <a:endParaRPr lang="de-DE"/>
          </a:p>
        </p:txBody>
      </p:sp>
      <p:sp>
        <p:nvSpPr>
          <p:cNvPr id="4" name="Foliennummernplatzhalter 3"/>
          <p:cNvSpPr>
            <a:spLocks noGrp="1"/>
          </p:cNvSpPr>
          <p:nvPr>
            <p:ph type="sldNum" sz="quarter" idx="12"/>
          </p:nvPr>
        </p:nvSpPr>
        <p:spPr/>
        <p:txBody>
          <a:bodyPr/>
          <a:lstStyle/>
          <a:p>
            <a:fld id="{B2A54703-7B11-304E-913B-E52C2E5950A1}" type="slidenum">
              <a:rPr lang="de-DE" smtClean="0"/>
              <a:t>9</a:t>
            </a:fld>
            <a:endParaRPr lang="de-DE"/>
          </a:p>
        </p:txBody>
      </p:sp>
      <p:sp>
        <p:nvSpPr>
          <p:cNvPr id="7" name="Fußzeilenplatzhalter 6"/>
          <p:cNvSpPr>
            <a:spLocks noGrp="1"/>
          </p:cNvSpPr>
          <p:nvPr>
            <p:ph type="ftr" sz="quarter" idx="11"/>
          </p:nvPr>
        </p:nvSpPr>
        <p:spPr/>
        <p:txBody>
          <a:bodyPr/>
          <a:lstStyle/>
          <a:p>
            <a:endParaRPr lang="de-DE"/>
          </a:p>
        </p:txBody>
      </p:sp>
      <p:graphicFrame>
        <p:nvGraphicFramePr>
          <p:cNvPr id="8" name="Inhaltsplatzhalter 3"/>
          <p:cNvGraphicFramePr>
            <a:graphicFrameLocks noGrp="1"/>
          </p:cNvGraphicFramePr>
          <p:nvPr>
            <p:ph idx="14"/>
            <p:extLst>
              <p:ext uri="{D42A27DB-BD31-4B8C-83A1-F6EECF244321}">
                <p14:modId xmlns:p14="http://schemas.microsoft.com/office/powerpoint/2010/main" val="1039431252"/>
              </p:ext>
            </p:extLst>
          </p:nvPr>
        </p:nvGraphicFramePr>
        <p:xfrm>
          <a:off x="720725" y="2160588"/>
          <a:ext cx="5181600" cy="43513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Inhaltsplatzhalter 8"/>
          <p:cNvGraphicFramePr>
            <a:graphicFrameLocks noGrp="1"/>
          </p:cNvGraphicFramePr>
          <p:nvPr>
            <p:ph idx="15"/>
            <p:extLst>
              <p:ext uri="{D42A27DB-BD31-4B8C-83A1-F6EECF244321}">
                <p14:modId xmlns:p14="http://schemas.microsoft.com/office/powerpoint/2010/main" val="3392576418"/>
              </p:ext>
            </p:extLst>
          </p:nvPr>
        </p:nvGraphicFramePr>
        <p:xfrm>
          <a:off x="6251575" y="2160588"/>
          <a:ext cx="5181600" cy="435133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36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HWK Master">
  <a:themeElements>
    <a:clrScheme name="HWK Neutral">
      <a:dk1>
        <a:srgbClr val="000000"/>
      </a:dk1>
      <a:lt1>
        <a:srgbClr val="FFFFFF"/>
      </a:lt1>
      <a:dk2>
        <a:srgbClr val="488FDB"/>
      </a:dk2>
      <a:lt2>
        <a:srgbClr val="76ABE3"/>
      </a:lt2>
      <a:accent1>
        <a:srgbClr val="488FDB"/>
      </a:accent1>
      <a:accent2>
        <a:srgbClr val="76ABE3"/>
      </a:accent2>
      <a:accent3>
        <a:srgbClr val="A3C7ED"/>
      </a:accent3>
      <a:accent4>
        <a:srgbClr val="D1E3F6"/>
      </a:accent4>
      <a:accent5>
        <a:srgbClr val="073070"/>
      </a:accent5>
      <a:accent6>
        <a:srgbClr val="456493"/>
      </a:accent6>
      <a:hlink>
        <a:srgbClr val="488FDB"/>
      </a:hlink>
      <a:folHlink>
        <a:srgbClr val="488FDB"/>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sz="28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315913" indent="-315913" algn="l">
          <a:buClr>
            <a:schemeClr val="accent1"/>
          </a:buClr>
          <a:buFont typeface="Arial" panose="020B0604020202020204" pitchFamily="34" charset="0"/>
          <a:buChar char="■"/>
          <a:defRPr sz="2800" dirty="0" err="1" smtClean="0"/>
        </a:defPPr>
      </a:lstStyle>
    </a:txDef>
  </a:objectDefaults>
  <a:extraClrSchemeLst/>
  <a:custClrLst>
    <a:custClr name="Dunkelblau">
      <a:srgbClr val="073070"/>
    </a:custClr>
    <a:custClr name="Dunkelblau 75%">
      <a:srgbClr val="456494"/>
    </a:custClr>
  </a:custClr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1268</Words>
  <Application>Microsoft Office PowerPoint</Application>
  <PresentationFormat>Breitbild</PresentationFormat>
  <Paragraphs>185</Paragraphs>
  <Slides>18</Slides>
  <Notes>18</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18</vt:i4>
      </vt:variant>
    </vt:vector>
  </HeadingPairs>
  <TitlesOfParts>
    <vt:vector size="22" baseType="lpstr">
      <vt:lpstr>Arial</vt:lpstr>
      <vt:lpstr>Calibri</vt:lpstr>
      <vt:lpstr>Wingdings</vt:lpstr>
      <vt:lpstr>HWK Master</vt:lpstr>
      <vt:lpstr>Drohende Fahrverbote in Freiburg aus Sicht des Handwerks</vt:lpstr>
      <vt:lpstr>Ausgangslage</vt:lpstr>
      <vt:lpstr>Diesel-Kompromiss der Bundesregierung </vt:lpstr>
      <vt:lpstr>Regionale Einordnung</vt:lpstr>
      <vt:lpstr>Forderung des südbadischen Handwerks</vt:lpstr>
      <vt:lpstr>Blitzumfrage der Handwerkskammer </vt:lpstr>
      <vt:lpstr>Herkunft der teilnehmenden Betriebe</vt:lpstr>
      <vt:lpstr>Verteilung der betrieblich genutzten Fahrzeuge</vt:lpstr>
      <vt:lpstr>Verteilung der Eurostufen bei den Dieselfahrzeugen</vt:lpstr>
      <vt:lpstr>Verteilung der Eurostufen bei den Dieselfahrzeugen</vt:lpstr>
      <vt:lpstr>Durchschnittliche Nutzungsdauer der Fahrzeuge </vt:lpstr>
      <vt:lpstr>Wäre ein Austausch der betroffenen Fahrzeuge leistbar?</vt:lpstr>
      <vt:lpstr>Wären Sie bereit, in technische Nachrüstungen zu investieren?</vt:lpstr>
      <vt:lpstr>Höhe der Investitionsbereitschaft</vt:lpstr>
      <vt:lpstr>Kosten für Flottenerneuerungen</vt:lpstr>
      <vt:lpstr>Verteilung der Betriebsgrößen</vt:lpstr>
      <vt:lpstr>Stimmen aus dem Handwerk</vt:lpstr>
      <vt:lpstr>Vielen Dank für Ihre Aufmerksamkeit!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CORPORATE MEDIA</dc:creator>
  <cp:lastModifiedBy>Liebig, Gitta</cp:lastModifiedBy>
  <cp:revision>157</cp:revision>
  <cp:lastPrinted>2018-10-11T07:22:27Z</cp:lastPrinted>
  <dcterms:created xsi:type="dcterms:W3CDTF">2017-07-07T08:27:16Z</dcterms:created>
  <dcterms:modified xsi:type="dcterms:W3CDTF">2018-10-11T11:22:50Z</dcterms:modified>
</cp:coreProperties>
</file>